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70"/>
  </p:normalViewPr>
  <p:slideViewPr>
    <p:cSldViewPr snapToGrid="0">
      <p:cViewPr>
        <p:scale>
          <a:sx n="58" d="100"/>
          <a:sy n="58" d="100"/>
        </p:scale>
        <p:origin x="14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7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llustrations of Bison">
            <a:extLst>
              <a:ext uri="{FF2B5EF4-FFF2-40B4-BE49-F238E27FC236}">
                <a16:creationId xmlns:a16="http://schemas.microsoft.com/office/drawing/2014/main" id="{9A63EBB6-6089-53AA-85D5-3F3822FF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0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ee illustrations of Bison">
            <a:extLst>
              <a:ext uri="{FF2B5EF4-FFF2-40B4-BE49-F238E27FC236}">
                <a16:creationId xmlns:a16="http://schemas.microsoft.com/office/drawing/2014/main" id="{D1B9AEE3-9E78-012B-1E39-62347FD3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illustrations of Bison">
            <a:extLst>
              <a:ext uri="{FF2B5EF4-FFF2-40B4-BE49-F238E27FC236}">
                <a16:creationId xmlns:a16="http://schemas.microsoft.com/office/drawing/2014/main" id="{37D536E4-C4C3-A2A4-1268-78ECF5B9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4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illustrations of Bison">
            <a:extLst>
              <a:ext uri="{FF2B5EF4-FFF2-40B4-BE49-F238E27FC236}">
                <a16:creationId xmlns:a16="http://schemas.microsoft.com/office/drawing/2014/main" id="{8F65C224-27D8-2D72-AE8F-E4E3502E7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02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illustrations of Bison">
            <a:extLst>
              <a:ext uri="{FF2B5EF4-FFF2-40B4-BE49-F238E27FC236}">
                <a16:creationId xmlns:a16="http://schemas.microsoft.com/office/drawing/2014/main" id="{FFD85B28-2077-D114-80C8-0BB50116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09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ree illustrations of Bison">
            <a:extLst>
              <a:ext uri="{FF2B5EF4-FFF2-40B4-BE49-F238E27FC236}">
                <a16:creationId xmlns:a16="http://schemas.microsoft.com/office/drawing/2014/main" id="{95F7CE43-F5FC-E446-727C-1D505CEF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0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ree illustrations of Bison">
            <a:extLst>
              <a:ext uri="{FF2B5EF4-FFF2-40B4-BE49-F238E27FC236}">
                <a16:creationId xmlns:a16="http://schemas.microsoft.com/office/drawing/2014/main" id="{52061CC0-99B7-F621-66E2-175D6EA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 illustrations of Bison">
            <a:extLst>
              <a:ext uri="{FF2B5EF4-FFF2-40B4-BE49-F238E27FC236}">
                <a16:creationId xmlns:a16="http://schemas.microsoft.com/office/drawing/2014/main" id="{D4B1A274-A670-C83E-70A7-17976CDD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4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ree illustrations of Bison">
            <a:extLst>
              <a:ext uri="{FF2B5EF4-FFF2-40B4-BE49-F238E27FC236}">
                <a16:creationId xmlns:a16="http://schemas.microsoft.com/office/drawing/2014/main" id="{1F76DCAA-9197-4E38-4596-32E6FAC0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02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ree illustrations of Bison">
            <a:extLst>
              <a:ext uri="{FF2B5EF4-FFF2-40B4-BE49-F238E27FC236}">
                <a16:creationId xmlns:a16="http://schemas.microsoft.com/office/drawing/2014/main" id="{68B21BA2-8689-66F7-A151-19E7CF20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09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ree illustrations of Bison">
            <a:extLst>
              <a:ext uri="{FF2B5EF4-FFF2-40B4-BE49-F238E27FC236}">
                <a16:creationId xmlns:a16="http://schemas.microsoft.com/office/drawing/2014/main" id="{F632B32E-E7B3-836F-0525-26C6D0062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ree illustrations of Bison">
            <a:extLst>
              <a:ext uri="{FF2B5EF4-FFF2-40B4-BE49-F238E27FC236}">
                <a16:creationId xmlns:a16="http://schemas.microsoft.com/office/drawing/2014/main" id="{337217E0-38AF-329C-4BB7-74AB2A8A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ree illustrations of Bison">
            <a:extLst>
              <a:ext uri="{FF2B5EF4-FFF2-40B4-BE49-F238E27FC236}">
                <a16:creationId xmlns:a16="http://schemas.microsoft.com/office/drawing/2014/main" id="{28CBE4A1-6BB5-1023-6D83-218401F5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ree illustrations of Bison">
            <a:extLst>
              <a:ext uri="{FF2B5EF4-FFF2-40B4-BE49-F238E27FC236}">
                <a16:creationId xmlns:a16="http://schemas.microsoft.com/office/drawing/2014/main" id="{C549B1CA-8D4A-FC92-744B-74A81025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ree illustrations of Bison">
            <a:extLst>
              <a:ext uri="{FF2B5EF4-FFF2-40B4-BE49-F238E27FC236}">
                <a16:creationId xmlns:a16="http://schemas.microsoft.com/office/drawing/2014/main" id="{B13E2DE7-BE65-4A7A-B550-BD140F09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ree illustrations of Bison">
            <a:extLst>
              <a:ext uri="{FF2B5EF4-FFF2-40B4-BE49-F238E27FC236}">
                <a16:creationId xmlns:a16="http://schemas.microsoft.com/office/drawing/2014/main" id="{AF9C2E3B-10F9-1079-4520-11A4EA2F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0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ree illustrations of Bison">
            <a:extLst>
              <a:ext uri="{FF2B5EF4-FFF2-40B4-BE49-F238E27FC236}">
                <a16:creationId xmlns:a16="http://schemas.microsoft.com/office/drawing/2014/main" id="{78C97836-5AEF-87EE-4D39-B4F18A81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ree illustrations of Bison">
            <a:extLst>
              <a:ext uri="{FF2B5EF4-FFF2-40B4-BE49-F238E27FC236}">
                <a16:creationId xmlns:a16="http://schemas.microsoft.com/office/drawing/2014/main" id="{E891DD8F-D4EE-39C0-C862-098A92BE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4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ree illustrations of Bison">
            <a:extLst>
              <a:ext uri="{FF2B5EF4-FFF2-40B4-BE49-F238E27FC236}">
                <a16:creationId xmlns:a16="http://schemas.microsoft.com/office/drawing/2014/main" id="{A027C789-E680-D2A1-04C9-C925889F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02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ree illustrations of Bison">
            <a:extLst>
              <a:ext uri="{FF2B5EF4-FFF2-40B4-BE49-F238E27FC236}">
                <a16:creationId xmlns:a16="http://schemas.microsoft.com/office/drawing/2014/main" id="{7D142597-888E-1DFA-3DD0-4EA5F761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09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ree illustrations of Bison">
            <a:extLst>
              <a:ext uri="{FF2B5EF4-FFF2-40B4-BE49-F238E27FC236}">
                <a16:creationId xmlns:a16="http://schemas.microsoft.com/office/drawing/2014/main" id="{60F8425C-33E3-FF4A-F75C-F6DA458D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0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ree illustrations of Bison">
            <a:extLst>
              <a:ext uri="{FF2B5EF4-FFF2-40B4-BE49-F238E27FC236}">
                <a16:creationId xmlns:a16="http://schemas.microsoft.com/office/drawing/2014/main" id="{9E400B63-01B6-9D58-6902-231D23FB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illustrations of Bison">
            <a:extLst>
              <a:ext uri="{FF2B5EF4-FFF2-40B4-BE49-F238E27FC236}">
                <a16:creationId xmlns:a16="http://schemas.microsoft.com/office/drawing/2014/main" id="{50FC244A-63DB-BAC6-76E6-48400788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4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illustrations of Bison">
            <a:extLst>
              <a:ext uri="{FF2B5EF4-FFF2-40B4-BE49-F238E27FC236}">
                <a16:creationId xmlns:a16="http://schemas.microsoft.com/office/drawing/2014/main" id="{8C1E60B4-716E-2EE6-7006-10D8C5EE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02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ree illustrations of Bison">
            <a:extLst>
              <a:ext uri="{FF2B5EF4-FFF2-40B4-BE49-F238E27FC236}">
                <a16:creationId xmlns:a16="http://schemas.microsoft.com/office/drawing/2014/main" id="{F9D74F5A-1EC1-DC3D-4ADE-963FA72F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09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ree illustrations of Bison">
            <a:extLst>
              <a:ext uri="{FF2B5EF4-FFF2-40B4-BE49-F238E27FC236}">
                <a16:creationId xmlns:a16="http://schemas.microsoft.com/office/drawing/2014/main" id="{59E9A317-DA7E-6CE4-28A4-C860517A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ee illustrations of Bison">
            <a:extLst>
              <a:ext uri="{FF2B5EF4-FFF2-40B4-BE49-F238E27FC236}">
                <a16:creationId xmlns:a16="http://schemas.microsoft.com/office/drawing/2014/main" id="{BD012A12-97F8-7DF2-AC25-4DC0A356F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Free illustrations of Bison">
            <a:extLst>
              <a:ext uri="{FF2B5EF4-FFF2-40B4-BE49-F238E27FC236}">
                <a16:creationId xmlns:a16="http://schemas.microsoft.com/office/drawing/2014/main" id="{B44500D4-6559-8DED-F3D2-1C415DAD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Free illustrations of Bison">
            <a:extLst>
              <a:ext uri="{FF2B5EF4-FFF2-40B4-BE49-F238E27FC236}">
                <a16:creationId xmlns:a16="http://schemas.microsoft.com/office/drawing/2014/main" id="{7AD59BD8-5F5E-9F14-D37B-6CD9DB7D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ree illustrations of Bison">
            <a:extLst>
              <a:ext uri="{FF2B5EF4-FFF2-40B4-BE49-F238E27FC236}">
                <a16:creationId xmlns:a16="http://schemas.microsoft.com/office/drawing/2014/main" id="{1E3DD465-FB17-5E73-839E-493FE745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ree illustrations of Bison">
            <a:extLst>
              <a:ext uri="{FF2B5EF4-FFF2-40B4-BE49-F238E27FC236}">
                <a16:creationId xmlns:a16="http://schemas.microsoft.com/office/drawing/2014/main" id="{2F2CD26B-15C3-4C4D-A8EB-CE3B0BFD0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ree illustrations of Bison">
            <a:extLst>
              <a:ext uri="{FF2B5EF4-FFF2-40B4-BE49-F238E27FC236}">
                <a16:creationId xmlns:a16="http://schemas.microsoft.com/office/drawing/2014/main" id="{08476755-F952-0B3B-3B66-6AC2372F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ree illustrations of Bison">
            <a:extLst>
              <a:ext uri="{FF2B5EF4-FFF2-40B4-BE49-F238E27FC236}">
                <a16:creationId xmlns:a16="http://schemas.microsoft.com/office/drawing/2014/main" id="{3619408F-B65A-4B08-8D5B-5AF2D0DD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ree illustrations of Bison">
            <a:extLst>
              <a:ext uri="{FF2B5EF4-FFF2-40B4-BE49-F238E27FC236}">
                <a16:creationId xmlns:a16="http://schemas.microsoft.com/office/drawing/2014/main" id="{D6703830-E1AE-C1F0-8092-20BCEE4A8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Free illustrations of Bison">
            <a:extLst>
              <a:ext uri="{FF2B5EF4-FFF2-40B4-BE49-F238E27FC236}">
                <a16:creationId xmlns:a16="http://schemas.microsoft.com/office/drawing/2014/main" id="{C53AD128-F685-A073-7036-E174E428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ree illustrations of Bison">
            <a:extLst>
              <a:ext uri="{FF2B5EF4-FFF2-40B4-BE49-F238E27FC236}">
                <a16:creationId xmlns:a16="http://schemas.microsoft.com/office/drawing/2014/main" id="{5676B91D-11E7-C0F9-7D9D-B88A63E5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ree illustrations of Bison">
            <a:extLst>
              <a:ext uri="{FF2B5EF4-FFF2-40B4-BE49-F238E27FC236}">
                <a16:creationId xmlns:a16="http://schemas.microsoft.com/office/drawing/2014/main" id="{5276E211-4586-B13C-F533-C06C8B4B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ree illustrations of Bison">
            <a:extLst>
              <a:ext uri="{FF2B5EF4-FFF2-40B4-BE49-F238E27FC236}">
                <a16:creationId xmlns:a16="http://schemas.microsoft.com/office/drawing/2014/main" id="{3FCC1412-6EB9-FF69-A9E8-04A8C5B0A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ree illustrations of Bison">
            <a:extLst>
              <a:ext uri="{FF2B5EF4-FFF2-40B4-BE49-F238E27FC236}">
                <a16:creationId xmlns:a16="http://schemas.microsoft.com/office/drawing/2014/main" id="{6DD5FE5D-BC02-F6BE-6837-C1EB397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Free illustrations of Bison">
            <a:extLst>
              <a:ext uri="{FF2B5EF4-FFF2-40B4-BE49-F238E27FC236}">
                <a16:creationId xmlns:a16="http://schemas.microsoft.com/office/drawing/2014/main" id="{0E0421B0-13ED-988D-BC0A-A40C0D53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Free illustrations of Bison">
            <a:extLst>
              <a:ext uri="{FF2B5EF4-FFF2-40B4-BE49-F238E27FC236}">
                <a16:creationId xmlns:a16="http://schemas.microsoft.com/office/drawing/2014/main" id="{17514DE6-964E-7A24-03DB-619F705B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Free illustrations of Bison">
            <a:extLst>
              <a:ext uri="{FF2B5EF4-FFF2-40B4-BE49-F238E27FC236}">
                <a16:creationId xmlns:a16="http://schemas.microsoft.com/office/drawing/2014/main" id="{EA419F1E-52FD-DDC8-B401-25FE01EE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Free illustrations of Bison">
            <a:extLst>
              <a:ext uri="{FF2B5EF4-FFF2-40B4-BE49-F238E27FC236}">
                <a16:creationId xmlns:a16="http://schemas.microsoft.com/office/drawing/2014/main" id="{7F36EE61-653E-77A9-3E77-6F1F8FC7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ree illustrations of Bison">
            <a:extLst>
              <a:ext uri="{FF2B5EF4-FFF2-40B4-BE49-F238E27FC236}">
                <a16:creationId xmlns:a16="http://schemas.microsoft.com/office/drawing/2014/main" id="{EFF3BDB6-3EA7-1B81-4042-C37AFFD8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ree illustrations of Bison">
            <a:extLst>
              <a:ext uri="{FF2B5EF4-FFF2-40B4-BE49-F238E27FC236}">
                <a16:creationId xmlns:a16="http://schemas.microsoft.com/office/drawing/2014/main" id="{D8E58D10-BD80-68AF-21F3-0D319EC7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ree illustrations of Bison">
            <a:extLst>
              <a:ext uri="{FF2B5EF4-FFF2-40B4-BE49-F238E27FC236}">
                <a16:creationId xmlns:a16="http://schemas.microsoft.com/office/drawing/2014/main" id="{C70800F5-E9F9-A9F0-59B3-15431AC0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Free illustrations of Bison">
            <a:extLst>
              <a:ext uri="{FF2B5EF4-FFF2-40B4-BE49-F238E27FC236}">
                <a16:creationId xmlns:a16="http://schemas.microsoft.com/office/drawing/2014/main" id="{FD2479F4-3231-5DB1-8352-3CF5F387E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Free illustrations of Bison">
            <a:extLst>
              <a:ext uri="{FF2B5EF4-FFF2-40B4-BE49-F238E27FC236}">
                <a16:creationId xmlns:a16="http://schemas.microsoft.com/office/drawing/2014/main" id="{7CBDB672-E81E-D8A9-0F1D-CF5737E2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Free illustrations of Bison">
            <a:extLst>
              <a:ext uri="{FF2B5EF4-FFF2-40B4-BE49-F238E27FC236}">
                <a16:creationId xmlns:a16="http://schemas.microsoft.com/office/drawing/2014/main" id="{2898340B-5CDD-3256-AB51-FD6F19C2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ree illustrations of Bison">
            <a:extLst>
              <a:ext uri="{FF2B5EF4-FFF2-40B4-BE49-F238E27FC236}">
                <a16:creationId xmlns:a16="http://schemas.microsoft.com/office/drawing/2014/main" id="{4A7AE6C2-8069-0566-D825-AC0836B5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Free illustrations of Bison">
            <a:extLst>
              <a:ext uri="{FF2B5EF4-FFF2-40B4-BE49-F238E27FC236}">
                <a16:creationId xmlns:a16="http://schemas.microsoft.com/office/drawing/2014/main" id="{489C40B0-BD5F-3910-4700-486B5FD9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65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Free illustrations of Bison">
            <a:extLst>
              <a:ext uri="{FF2B5EF4-FFF2-40B4-BE49-F238E27FC236}">
                <a16:creationId xmlns:a16="http://schemas.microsoft.com/office/drawing/2014/main" id="{CA320650-F7E8-987D-B38A-BEA0C1BD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72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Free illustrations of Bison">
            <a:extLst>
              <a:ext uri="{FF2B5EF4-FFF2-40B4-BE49-F238E27FC236}">
                <a16:creationId xmlns:a16="http://schemas.microsoft.com/office/drawing/2014/main" id="{EBAF6388-3C1E-2CA6-BDEA-9DBAE78A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79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Free illustrations of Bison">
            <a:extLst>
              <a:ext uri="{FF2B5EF4-FFF2-40B4-BE49-F238E27FC236}">
                <a16:creationId xmlns:a16="http://schemas.microsoft.com/office/drawing/2014/main" id="{7CEDF70C-2D42-CE1E-B3FA-1E5C6492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7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Free illustrations of Bison">
            <a:extLst>
              <a:ext uri="{FF2B5EF4-FFF2-40B4-BE49-F238E27FC236}">
                <a16:creationId xmlns:a16="http://schemas.microsoft.com/office/drawing/2014/main" id="{40914E91-698F-5607-84A2-1FA1E3267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4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Free illustrations of Bison">
            <a:extLst>
              <a:ext uri="{FF2B5EF4-FFF2-40B4-BE49-F238E27FC236}">
                <a16:creationId xmlns:a16="http://schemas.microsoft.com/office/drawing/2014/main" id="{92DB5601-A3A8-5888-EDF6-6C57CAF0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65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Free illustrations of Bison">
            <a:extLst>
              <a:ext uri="{FF2B5EF4-FFF2-40B4-BE49-F238E27FC236}">
                <a16:creationId xmlns:a16="http://schemas.microsoft.com/office/drawing/2014/main" id="{EDBBBB7D-D057-E75A-B247-2DC50ADA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72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Free illustrations of Bison">
            <a:extLst>
              <a:ext uri="{FF2B5EF4-FFF2-40B4-BE49-F238E27FC236}">
                <a16:creationId xmlns:a16="http://schemas.microsoft.com/office/drawing/2014/main" id="{522FC57C-2E5B-4A6D-8BB7-837F623F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79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Free illustrations of Bison">
            <a:extLst>
              <a:ext uri="{FF2B5EF4-FFF2-40B4-BE49-F238E27FC236}">
                <a16:creationId xmlns:a16="http://schemas.microsoft.com/office/drawing/2014/main" id="{81336B58-865F-46E0-9828-8F2479C3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7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Free illustrations of Bison">
            <a:extLst>
              <a:ext uri="{FF2B5EF4-FFF2-40B4-BE49-F238E27FC236}">
                <a16:creationId xmlns:a16="http://schemas.microsoft.com/office/drawing/2014/main" id="{85C4A615-B617-2F45-743C-52B654C57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4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Free illustrations of Bison">
            <a:extLst>
              <a:ext uri="{FF2B5EF4-FFF2-40B4-BE49-F238E27FC236}">
                <a16:creationId xmlns:a16="http://schemas.microsoft.com/office/drawing/2014/main" id="{9F071611-A2A2-D1A4-CD75-2A0ED268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ree illustrations of Bison">
            <a:extLst>
              <a:ext uri="{FF2B5EF4-FFF2-40B4-BE49-F238E27FC236}">
                <a16:creationId xmlns:a16="http://schemas.microsoft.com/office/drawing/2014/main" id="{4252C1D8-D718-3EE8-5676-A0995EC0E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Free illustrations of Bison">
            <a:extLst>
              <a:ext uri="{FF2B5EF4-FFF2-40B4-BE49-F238E27FC236}">
                <a16:creationId xmlns:a16="http://schemas.microsoft.com/office/drawing/2014/main" id="{946B2BDB-DDEB-138D-BA2D-F6F2404D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Free illustrations of Bison">
            <a:extLst>
              <a:ext uri="{FF2B5EF4-FFF2-40B4-BE49-F238E27FC236}">
                <a16:creationId xmlns:a16="http://schemas.microsoft.com/office/drawing/2014/main" id="{BC3F432B-CD2A-A4B9-7879-253032E29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Free illustrations of Bison">
            <a:extLst>
              <a:ext uri="{FF2B5EF4-FFF2-40B4-BE49-F238E27FC236}">
                <a16:creationId xmlns:a16="http://schemas.microsoft.com/office/drawing/2014/main" id="{A4C2F93C-3317-E0DD-1A07-97B158EB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Free illustrations of Bison">
            <a:extLst>
              <a:ext uri="{FF2B5EF4-FFF2-40B4-BE49-F238E27FC236}">
                <a16:creationId xmlns:a16="http://schemas.microsoft.com/office/drawing/2014/main" id="{0254B67E-1983-7E29-A5C1-8176E23DB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65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Free illustrations of Bison">
            <a:extLst>
              <a:ext uri="{FF2B5EF4-FFF2-40B4-BE49-F238E27FC236}">
                <a16:creationId xmlns:a16="http://schemas.microsoft.com/office/drawing/2014/main" id="{DBFB2D28-B6A2-4505-4AEE-BCFD617C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72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Free illustrations of Bison">
            <a:extLst>
              <a:ext uri="{FF2B5EF4-FFF2-40B4-BE49-F238E27FC236}">
                <a16:creationId xmlns:a16="http://schemas.microsoft.com/office/drawing/2014/main" id="{3ACF9D33-1581-88F7-E286-8399E87B3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79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Free illustrations of Bison">
            <a:extLst>
              <a:ext uri="{FF2B5EF4-FFF2-40B4-BE49-F238E27FC236}">
                <a16:creationId xmlns:a16="http://schemas.microsoft.com/office/drawing/2014/main" id="{D30B154B-C33A-A376-352F-0DB20F31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7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Free illustrations of Bison">
            <a:extLst>
              <a:ext uri="{FF2B5EF4-FFF2-40B4-BE49-F238E27FC236}">
                <a16:creationId xmlns:a16="http://schemas.microsoft.com/office/drawing/2014/main" id="{36DAA12B-8D1F-F210-D027-F71AB55A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4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Free illustrations of Bison">
            <a:extLst>
              <a:ext uri="{FF2B5EF4-FFF2-40B4-BE49-F238E27FC236}">
                <a16:creationId xmlns:a16="http://schemas.microsoft.com/office/drawing/2014/main" id="{5C6D053C-5F46-4C0F-FAEA-20170AB8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65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Free illustrations of Bison">
            <a:extLst>
              <a:ext uri="{FF2B5EF4-FFF2-40B4-BE49-F238E27FC236}">
                <a16:creationId xmlns:a16="http://schemas.microsoft.com/office/drawing/2014/main" id="{4F9BA432-7AB2-4774-D840-42DEFC5A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72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Free illustrations of Bison">
            <a:extLst>
              <a:ext uri="{FF2B5EF4-FFF2-40B4-BE49-F238E27FC236}">
                <a16:creationId xmlns:a16="http://schemas.microsoft.com/office/drawing/2014/main" id="{59014927-6907-7180-7C0E-B9EA7618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79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Free illustrations of Bison">
            <a:extLst>
              <a:ext uri="{FF2B5EF4-FFF2-40B4-BE49-F238E27FC236}">
                <a16:creationId xmlns:a16="http://schemas.microsoft.com/office/drawing/2014/main" id="{D43F8429-7B11-1809-9264-9FF22B3E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7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Free illustrations of Bison">
            <a:extLst>
              <a:ext uri="{FF2B5EF4-FFF2-40B4-BE49-F238E27FC236}">
                <a16:creationId xmlns:a16="http://schemas.microsoft.com/office/drawing/2014/main" id="{7FCCA0BB-5FB2-242D-D779-E7DC7625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4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Free illustrations of Bison">
            <a:extLst>
              <a:ext uri="{FF2B5EF4-FFF2-40B4-BE49-F238E27FC236}">
                <a16:creationId xmlns:a16="http://schemas.microsoft.com/office/drawing/2014/main" id="{3D450845-0285-FC34-19BC-BC5D92A6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Free illustrations of Bison">
            <a:extLst>
              <a:ext uri="{FF2B5EF4-FFF2-40B4-BE49-F238E27FC236}">
                <a16:creationId xmlns:a16="http://schemas.microsoft.com/office/drawing/2014/main" id="{56F6F709-52FF-6E49-4CA8-496E4F7A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Free illustrations of Bison">
            <a:extLst>
              <a:ext uri="{FF2B5EF4-FFF2-40B4-BE49-F238E27FC236}">
                <a16:creationId xmlns:a16="http://schemas.microsoft.com/office/drawing/2014/main" id="{CB6AA0A7-F53A-CA72-6A2C-E755F2F9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Free illustrations of Bison">
            <a:extLst>
              <a:ext uri="{FF2B5EF4-FFF2-40B4-BE49-F238E27FC236}">
                <a16:creationId xmlns:a16="http://schemas.microsoft.com/office/drawing/2014/main" id="{3608336B-921E-A07F-44A8-5556559B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Free illustrations of Bison">
            <a:extLst>
              <a:ext uri="{FF2B5EF4-FFF2-40B4-BE49-F238E27FC236}">
                <a16:creationId xmlns:a16="http://schemas.microsoft.com/office/drawing/2014/main" id="{81C45327-6770-73D9-3C2C-C7CBFFE3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Free illustrations of Bison">
            <a:extLst>
              <a:ext uri="{FF2B5EF4-FFF2-40B4-BE49-F238E27FC236}">
                <a16:creationId xmlns:a16="http://schemas.microsoft.com/office/drawing/2014/main" id="{6E9332BF-2536-5285-7468-D03E0F8C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Free illustrations of Bison">
            <a:extLst>
              <a:ext uri="{FF2B5EF4-FFF2-40B4-BE49-F238E27FC236}">
                <a16:creationId xmlns:a16="http://schemas.microsoft.com/office/drawing/2014/main" id="{C803AA7F-D1BF-5220-7E45-EB40847D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Free illustrations of Bison">
            <a:extLst>
              <a:ext uri="{FF2B5EF4-FFF2-40B4-BE49-F238E27FC236}">
                <a16:creationId xmlns:a16="http://schemas.microsoft.com/office/drawing/2014/main" id="{194A218C-7981-55FE-03C4-C7771FC2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Free illustrations of Bison">
            <a:extLst>
              <a:ext uri="{FF2B5EF4-FFF2-40B4-BE49-F238E27FC236}">
                <a16:creationId xmlns:a16="http://schemas.microsoft.com/office/drawing/2014/main" id="{843D29AC-C401-FFC5-E360-D586BEEF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Free illustrations of Bison">
            <a:extLst>
              <a:ext uri="{FF2B5EF4-FFF2-40B4-BE49-F238E27FC236}">
                <a16:creationId xmlns:a16="http://schemas.microsoft.com/office/drawing/2014/main" id="{8E632AF8-70AF-606E-22AB-279C66A5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Free illustrations of Bison">
            <a:extLst>
              <a:ext uri="{FF2B5EF4-FFF2-40B4-BE49-F238E27FC236}">
                <a16:creationId xmlns:a16="http://schemas.microsoft.com/office/drawing/2014/main" id="{B9433F8F-A588-1B00-4A85-E17999499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Free illustrations of Bison">
            <a:extLst>
              <a:ext uri="{FF2B5EF4-FFF2-40B4-BE49-F238E27FC236}">
                <a16:creationId xmlns:a16="http://schemas.microsoft.com/office/drawing/2014/main" id="{CEA83C9C-A7A1-4EFA-7342-1725D020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Free illustrations of Bison">
            <a:extLst>
              <a:ext uri="{FF2B5EF4-FFF2-40B4-BE49-F238E27FC236}">
                <a16:creationId xmlns:a16="http://schemas.microsoft.com/office/drawing/2014/main" id="{9549945A-708D-F125-06D6-2CA63A6C3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Free illustrations of Bison">
            <a:extLst>
              <a:ext uri="{FF2B5EF4-FFF2-40B4-BE49-F238E27FC236}">
                <a16:creationId xmlns:a16="http://schemas.microsoft.com/office/drawing/2014/main" id="{04B9D934-AF77-18CA-F681-711958A1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Free illustrations of Bison">
            <a:extLst>
              <a:ext uri="{FF2B5EF4-FFF2-40B4-BE49-F238E27FC236}">
                <a16:creationId xmlns:a16="http://schemas.microsoft.com/office/drawing/2014/main" id="{049FDEB0-F64C-2E7C-811A-BF52FF46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Free illustrations of Bison">
            <a:extLst>
              <a:ext uri="{FF2B5EF4-FFF2-40B4-BE49-F238E27FC236}">
                <a16:creationId xmlns:a16="http://schemas.microsoft.com/office/drawing/2014/main" id="{404A2451-C83E-5378-A4BB-595E3A95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Free illustrations of Bison">
            <a:extLst>
              <a:ext uri="{FF2B5EF4-FFF2-40B4-BE49-F238E27FC236}">
                <a16:creationId xmlns:a16="http://schemas.microsoft.com/office/drawing/2014/main" id="{5671BF00-621E-8EF0-A35E-6ACDBC23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Free illustrations of Bison">
            <a:extLst>
              <a:ext uri="{FF2B5EF4-FFF2-40B4-BE49-F238E27FC236}">
                <a16:creationId xmlns:a16="http://schemas.microsoft.com/office/drawing/2014/main" id="{044BABF2-908B-AFE4-1306-0AF23D2C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Free illustrations of Bison">
            <a:extLst>
              <a:ext uri="{FF2B5EF4-FFF2-40B4-BE49-F238E27FC236}">
                <a16:creationId xmlns:a16="http://schemas.microsoft.com/office/drawing/2014/main" id="{55DDCC07-09BE-61FB-B499-97226A86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Free illustrations of Bison">
            <a:extLst>
              <a:ext uri="{FF2B5EF4-FFF2-40B4-BE49-F238E27FC236}">
                <a16:creationId xmlns:a16="http://schemas.microsoft.com/office/drawing/2014/main" id="{891A5B9B-657C-5E2B-CD1E-640D1F4D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Free illustrations of Bison">
            <a:extLst>
              <a:ext uri="{FF2B5EF4-FFF2-40B4-BE49-F238E27FC236}">
                <a16:creationId xmlns:a16="http://schemas.microsoft.com/office/drawing/2014/main" id="{BF233F5F-79DB-D66E-B7D2-F2052BDD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Free illustrations of Bison">
            <a:extLst>
              <a:ext uri="{FF2B5EF4-FFF2-40B4-BE49-F238E27FC236}">
                <a16:creationId xmlns:a16="http://schemas.microsoft.com/office/drawing/2014/main" id="{C346963C-539D-91AD-8823-565504EB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Free illustrations of Bison">
            <a:extLst>
              <a:ext uri="{FF2B5EF4-FFF2-40B4-BE49-F238E27FC236}">
                <a16:creationId xmlns:a16="http://schemas.microsoft.com/office/drawing/2014/main" id="{84D8CA70-89E8-1CFD-930F-21F72399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Free illustrations of Bison">
            <a:extLst>
              <a:ext uri="{FF2B5EF4-FFF2-40B4-BE49-F238E27FC236}">
                <a16:creationId xmlns:a16="http://schemas.microsoft.com/office/drawing/2014/main" id="{B1B743DA-185C-A1B7-7F5F-FCF84A0A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Free illustrations of Bison">
            <a:extLst>
              <a:ext uri="{FF2B5EF4-FFF2-40B4-BE49-F238E27FC236}">
                <a16:creationId xmlns:a16="http://schemas.microsoft.com/office/drawing/2014/main" id="{A1DAA479-5265-FC6F-564C-93793EF1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Free illustrations of Bison">
            <a:extLst>
              <a:ext uri="{FF2B5EF4-FFF2-40B4-BE49-F238E27FC236}">
                <a16:creationId xmlns:a16="http://schemas.microsoft.com/office/drawing/2014/main" id="{484E1E71-69E2-06BA-F315-5974C8A5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Free illustrations of Bison">
            <a:extLst>
              <a:ext uri="{FF2B5EF4-FFF2-40B4-BE49-F238E27FC236}">
                <a16:creationId xmlns:a16="http://schemas.microsoft.com/office/drawing/2014/main" id="{1502F126-5967-3FF0-3F4A-EBB75F77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Free illustrations of Bison">
            <a:extLst>
              <a:ext uri="{FF2B5EF4-FFF2-40B4-BE49-F238E27FC236}">
                <a16:creationId xmlns:a16="http://schemas.microsoft.com/office/drawing/2014/main" id="{33A82F34-B506-928D-0B67-092D938E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Free illustrations of Bison">
            <a:extLst>
              <a:ext uri="{FF2B5EF4-FFF2-40B4-BE49-F238E27FC236}">
                <a16:creationId xmlns:a16="http://schemas.microsoft.com/office/drawing/2014/main" id="{1CF6F09C-CA02-CF7C-A5BC-2FE9BF49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Free illustrations of Bison">
            <a:extLst>
              <a:ext uri="{FF2B5EF4-FFF2-40B4-BE49-F238E27FC236}">
                <a16:creationId xmlns:a16="http://schemas.microsoft.com/office/drawing/2014/main" id="{B3A24A54-C0A8-DFFC-5113-9C9231404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Free illustrations of Bison">
            <a:extLst>
              <a:ext uri="{FF2B5EF4-FFF2-40B4-BE49-F238E27FC236}">
                <a16:creationId xmlns:a16="http://schemas.microsoft.com/office/drawing/2014/main" id="{EEAC2308-17F6-AE90-87C6-09D57261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Free illustrations of Bison">
            <a:extLst>
              <a:ext uri="{FF2B5EF4-FFF2-40B4-BE49-F238E27FC236}">
                <a16:creationId xmlns:a16="http://schemas.microsoft.com/office/drawing/2014/main" id="{090862EF-C6B6-A5E5-1C96-E9E2192F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Free illustrations of Bison">
            <a:extLst>
              <a:ext uri="{FF2B5EF4-FFF2-40B4-BE49-F238E27FC236}">
                <a16:creationId xmlns:a16="http://schemas.microsoft.com/office/drawing/2014/main" id="{1135E20F-11C5-47F4-8252-C1045F31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Free illustrations of Bison">
            <a:extLst>
              <a:ext uri="{FF2B5EF4-FFF2-40B4-BE49-F238E27FC236}">
                <a16:creationId xmlns:a16="http://schemas.microsoft.com/office/drawing/2014/main" id="{10CCD0E8-66DD-717A-7D1B-BB6290C4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Free illustrations of Bison">
            <a:extLst>
              <a:ext uri="{FF2B5EF4-FFF2-40B4-BE49-F238E27FC236}">
                <a16:creationId xmlns:a16="http://schemas.microsoft.com/office/drawing/2014/main" id="{FF7A2734-7CD8-7C0F-2FA6-3BA209FA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Free illustrations of Bison">
            <a:extLst>
              <a:ext uri="{FF2B5EF4-FFF2-40B4-BE49-F238E27FC236}">
                <a16:creationId xmlns:a16="http://schemas.microsoft.com/office/drawing/2014/main" id="{B9C4D858-02CC-6878-1240-076C5EF11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31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Free illustrations of Bison">
            <a:extLst>
              <a:ext uri="{FF2B5EF4-FFF2-40B4-BE49-F238E27FC236}">
                <a16:creationId xmlns:a16="http://schemas.microsoft.com/office/drawing/2014/main" id="{D4BA3927-DA98-39C6-8DEE-81B58973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38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Free illustrations of Bison">
            <a:extLst>
              <a:ext uri="{FF2B5EF4-FFF2-40B4-BE49-F238E27FC236}">
                <a16:creationId xmlns:a16="http://schemas.microsoft.com/office/drawing/2014/main" id="{FCF868E7-617D-7D72-6252-DAED7160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945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Free illustrations of Bison">
            <a:extLst>
              <a:ext uri="{FF2B5EF4-FFF2-40B4-BE49-F238E27FC236}">
                <a16:creationId xmlns:a16="http://schemas.microsoft.com/office/drawing/2014/main" id="{D7B82993-7C90-0519-CA25-4309401B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03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Free illustrations of Bison">
            <a:extLst>
              <a:ext uri="{FF2B5EF4-FFF2-40B4-BE49-F238E27FC236}">
                <a16:creationId xmlns:a16="http://schemas.microsoft.com/office/drawing/2014/main" id="{F38BD111-104A-6080-7791-B19D2E22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910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Free illustrations of Bison">
            <a:extLst>
              <a:ext uri="{FF2B5EF4-FFF2-40B4-BE49-F238E27FC236}">
                <a16:creationId xmlns:a16="http://schemas.microsoft.com/office/drawing/2014/main" id="{E76A807B-49D5-5B19-C5D8-A8FC03F1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Free illustrations of Bison">
            <a:extLst>
              <a:ext uri="{FF2B5EF4-FFF2-40B4-BE49-F238E27FC236}">
                <a16:creationId xmlns:a16="http://schemas.microsoft.com/office/drawing/2014/main" id="{1E78E730-4316-2DDD-5D2E-421BF30F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Free illustrations of Bison">
            <a:extLst>
              <a:ext uri="{FF2B5EF4-FFF2-40B4-BE49-F238E27FC236}">
                <a16:creationId xmlns:a16="http://schemas.microsoft.com/office/drawing/2014/main" id="{4F54073A-0A3F-8007-8F9D-FDAD95899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Free illustrations of Bison">
            <a:extLst>
              <a:ext uri="{FF2B5EF4-FFF2-40B4-BE49-F238E27FC236}">
                <a16:creationId xmlns:a16="http://schemas.microsoft.com/office/drawing/2014/main" id="{BA59FD4D-3E36-8084-EB88-30082837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Free illustrations of Bison">
            <a:extLst>
              <a:ext uri="{FF2B5EF4-FFF2-40B4-BE49-F238E27FC236}">
                <a16:creationId xmlns:a16="http://schemas.microsoft.com/office/drawing/2014/main" id="{FA82CEC8-3E86-181B-D97B-EAE74742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Free illustrations of Bison">
            <a:extLst>
              <a:ext uri="{FF2B5EF4-FFF2-40B4-BE49-F238E27FC236}">
                <a16:creationId xmlns:a16="http://schemas.microsoft.com/office/drawing/2014/main" id="{3A6703D8-A296-132D-5BD6-F726176D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Free illustrations of Bison">
            <a:extLst>
              <a:ext uri="{FF2B5EF4-FFF2-40B4-BE49-F238E27FC236}">
                <a16:creationId xmlns:a16="http://schemas.microsoft.com/office/drawing/2014/main" id="{6B2AA04A-B97C-D754-2EEB-A92B0957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Free illustrations of Bison">
            <a:extLst>
              <a:ext uri="{FF2B5EF4-FFF2-40B4-BE49-F238E27FC236}">
                <a16:creationId xmlns:a16="http://schemas.microsoft.com/office/drawing/2014/main" id="{FF5F4606-FDA1-4CE0-AB3D-7A2AE75A7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Free illustrations of Bison">
            <a:extLst>
              <a:ext uri="{FF2B5EF4-FFF2-40B4-BE49-F238E27FC236}">
                <a16:creationId xmlns:a16="http://schemas.microsoft.com/office/drawing/2014/main" id="{7EA06B32-F893-9557-2BF0-8BBCF62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Free illustrations of Bison">
            <a:extLst>
              <a:ext uri="{FF2B5EF4-FFF2-40B4-BE49-F238E27FC236}">
                <a16:creationId xmlns:a16="http://schemas.microsoft.com/office/drawing/2014/main" id="{8501C24F-E471-46BF-0065-1B20E9635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 descr="Free illustrations of Bison">
            <a:extLst>
              <a:ext uri="{FF2B5EF4-FFF2-40B4-BE49-F238E27FC236}">
                <a16:creationId xmlns:a16="http://schemas.microsoft.com/office/drawing/2014/main" id="{CCE66F4E-3C0D-B670-7F87-A48A530B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Free illustrations of Bison">
            <a:extLst>
              <a:ext uri="{FF2B5EF4-FFF2-40B4-BE49-F238E27FC236}">
                <a16:creationId xmlns:a16="http://schemas.microsoft.com/office/drawing/2014/main" id="{628DEBBA-2459-ADBE-CCA7-9904A192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Free illustrations of Bison">
            <a:extLst>
              <a:ext uri="{FF2B5EF4-FFF2-40B4-BE49-F238E27FC236}">
                <a16:creationId xmlns:a16="http://schemas.microsoft.com/office/drawing/2014/main" id="{13B14DA9-1FDD-4489-6DB3-92663E4E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Free illustrations of Bison">
            <a:extLst>
              <a:ext uri="{FF2B5EF4-FFF2-40B4-BE49-F238E27FC236}">
                <a16:creationId xmlns:a16="http://schemas.microsoft.com/office/drawing/2014/main" id="{A6779811-AE26-8DC3-0FE3-6E3308231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Free illustrations of Bison">
            <a:extLst>
              <a:ext uri="{FF2B5EF4-FFF2-40B4-BE49-F238E27FC236}">
                <a16:creationId xmlns:a16="http://schemas.microsoft.com/office/drawing/2014/main" id="{2C7CDE9C-5B2E-1F5E-CCE7-9B19C8D5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Free illustrations of Bison">
            <a:extLst>
              <a:ext uri="{FF2B5EF4-FFF2-40B4-BE49-F238E27FC236}">
                <a16:creationId xmlns:a16="http://schemas.microsoft.com/office/drawing/2014/main" id="{BA898EAF-3185-DB3C-EC3E-A2207EC32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Free illustrations of Bison">
            <a:extLst>
              <a:ext uri="{FF2B5EF4-FFF2-40B4-BE49-F238E27FC236}">
                <a16:creationId xmlns:a16="http://schemas.microsoft.com/office/drawing/2014/main" id="{0209496B-C972-CF38-FF5F-CF8E47EAD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Free illustrations of Bison">
            <a:extLst>
              <a:ext uri="{FF2B5EF4-FFF2-40B4-BE49-F238E27FC236}">
                <a16:creationId xmlns:a16="http://schemas.microsoft.com/office/drawing/2014/main" id="{78C7220D-DDF4-744A-9A91-0665E7A3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Free illustrations of Bison">
            <a:extLst>
              <a:ext uri="{FF2B5EF4-FFF2-40B4-BE49-F238E27FC236}">
                <a16:creationId xmlns:a16="http://schemas.microsoft.com/office/drawing/2014/main" id="{D6D3C86F-5627-9585-DB69-31AC193CE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Free illustrations of Bison">
            <a:extLst>
              <a:ext uri="{FF2B5EF4-FFF2-40B4-BE49-F238E27FC236}">
                <a16:creationId xmlns:a16="http://schemas.microsoft.com/office/drawing/2014/main" id="{493B97E1-4B81-0EBB-7625-2717887A6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Free illustrations of Bison">
            <a:extLst>
              <a:ext uri="{FF2B5EF4-FFF2-40B4-BE49-F238E27FC236}">
                <a16:creationId xmlns:a16="http://schemas.microsoft.com/office/drawing/2014/main" id="{3993FEA8-8270-FAF5-E347-BFBE90BE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682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Free illustrations of Bison">
            <a:extLst>
              <a:ext uri="{FF2B5EF4-FFF2-40B4-BE49-F238E27FC236}">
                <a16:creationId xmlns:a16="http://schemas.microsoft.com/office/drawing/2014/main" id="{85129E89-3C99-CF13-9924-BBA4ECEE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589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Free illustrations of Bison">
            <a:extLst>
              <a:ext uri="{FF2B5EF4-FFF2-40B4-BE49-F238E27FC236}">
                <a16:creationId xmlns:a16="http://schemas.microsoft.com/office/drawing/2014/main" id="{51E25C0D-FD96-840F-95B4-218D7FE9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96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Free illustrations of Bison">
            <a:extLst>
              <a:ext uri="{FF2B5EF4-FFF2-40B4-BE49-F238E27FC236}">
                <a16:creationId xmlns:a16="http://schemas.microsoft.com/office/drawing/2014/main" id="{8FC7784C-0464-B268-B3A8-56D3D619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54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Free illustrations of Bison">
            <a:extLst>
              <a:ext uri="{FF2B5EF4-FFF2-40B4-BE49-F238E27FC236}">
                <a16:creationId xmlns:a16="http://schemas.microsoft.com/office/drawing/2014/main" id="{B9BAADA4-1E8E-FBA3-30EC-C239E3BA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461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Free illustrations of Bison">
            <a:extLst>
              <a:ext uri="{FF2B5EF4-FFF2-40B4-BE49-F238E27FC236}">
                <a16:creationId xmlns:a16="http://schemas.microsoft.com/office/drawing/2014/main" id="{7C471DA8-E1BC-A14E-3319-44545B4D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Free illustrations of Bison">
            <a:extLst>
              <a:ext uri="{FF2B5EF4-FFF2-40B4-BE49-F238E27FC236}">
                <a16:creationId xmlns:a16="http://schemas.microsoft.com/office/drawing/2014/main" id="{72631AA8-88F6-BB88-6BD5-C6EBECC62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Free illustrations of Bison">
            <a:extLst>
              <a:ext uri="{FF2B5EF4-FFF2-40B4-BE49-F238E27FC236}">
                <a16:creationId xmlns:a16="http://schemas.microsoft.com/office/drawing/2014/main" id="{0AB2E868-6059-A11B-E84A-0C258A00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Free illustrations of Bison">
            <a:extLst>
              <a:ext uri="{FF2B5EF4-FFF2-40B4-BE49-F238E27FC236}">
                <a16:creationId xmlns:a16="http://schemas.microsoft.com/office/drawing/2014/main" id="{354AB0CF-9A7E-DEE2-51B0-829D9F1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Free illustrations of Bison">
            <a:extLst>
              <a:ext uri="{FF2B5EF4-FFF2-40B4-BE49-F238E27FC236}">
                <a16:creationId xmlns:a16="http://schemas.microsoft.com/office/drawing/2014/main" id="{0E8EC131-D806-F4C0-724D-D9A8C42A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Free illustrations of Bison">
            <a:extLst>
              <a:ext uri="{FF2B5EF4-FFF2-40B4-BE49-F238E27FC236}">
                <a16:creationId xmlns:a16="http://schemas.microsoft.com/office/drawing/2014/main" id="{1E92FA20-6D0F-F62F-9F7D-064362A78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Free illustrations of Bison">
            <a:extLst>
              <a:ext uri="{FF2B5EF4-FFF2-40B4-BE49-F238E27FC236}">
                <a16:creationId xmlns:a16="http://schemas.microsoft.com/office/drawing/2014/main" id="{ED9E6E6D-E2E3-C050-9C38-778088C25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Free illustrations of Bison">
            <a:extLst>
              <a:ext uri="{FF2B5EF4-FFF2-40B4-BE49-F238E27FC236}">
                <a16:creationId xmlns:a16="http://schemas.microsoft.com/office/drawing/2014/main" id="{ECBB4159-4AD5-0CE8-BF03-B3F7AD0A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Free illustrations of Bison">
            <a:extLst>
              <a:ext uri="{FF2B5EF4-FFF2-40B4-BE49-F238E27FC236}">
                <a16:creationId xmlns:a16="http://schemas.microsoft.com/office/drawing/2014/main" id="{547BD9DF-5C32-C2CD-C51B-2C5E5689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Free illustrations of Bison">
            <a:extLst>
              <a:ext uri="{FF2B5EF4-FFF2-40B4-BE49-F238E27FC236}">
                <a16:creationId xmlns:a16="http://schemas.microsoft.com/office/drawing/2014/main" id="{B29A9BCB-FF34-0239-1D36-5D9339E1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Free illustrations of Bison">
            <a:extLst>
              <a:ext uri="{FF2B5EF4-FFF2-40B4-BE49-F238E27FC236}">
                <a16:creationId xmlns:a16="http://schemas.microsoft.com/office/drawing/2014/main" id="{EEEA71E9-E028-8A0A-F02A-0453F223C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Free illustrations of Bison">
            <a:extLst>
              <a:ext uri="{FF2B5EF4-FFF2-40B4-BE49-F238E27FC236}">
                <a16:creationId xmlns:a16="http://schemas.microsoft.com/office/drawing/2014/main" id="{0D22DFEB-652B-CEEB-998F-9ED6BBD7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Free illustrations of Bison">
            <a:extLst>
              <a:ext uri="{FF2B5EF4-FFF2-40B4-BE49-F238E27FC236}">
                <a16:creationId xmlns:a16="http://schemas.microsoft.com/office/drawing/2014/main" id="{E6F3FAA8-A671-A862-DA96-D1165F94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Free illustrations of Bison">
            <a:extLst>
              <a:ext uri="{FF2B5EF4-FFF2-40B4-BE49-F238E27FC236}">
                <a16:creationId xmlns:a16="http://schemas.microsoft.com/office/drawing/2014/main" id="{5BF6A439-4921-CCA4-59D7-3730B6D0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Free illustrations of Bison">
            <a:extLst>
              <a:ext uri="{FF2B5EF4-FFF2-40B4-BE49-F238E27FC236}">
                <a16:creationId xmlns:a16="http://schemas.microsoft.com/office/drawing/2014/main" id="{846B4E6F-6508-F989-D01F-94DE8AC59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Free illustrations of Bison">
            <a:extLst>
              <a:ext uri="{FF2B5EF4-FFF2-40B4-BE49-F238E27FC236}">
                <a16:creationId xmlns:a16="http://schemas.microsoft.com/office/drawing/2014/main" id="{BE10AE19-42E7-9F16-1131-663F8059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Free illustrations of Bison">
            <a:extLst>
              <a:ext uri="{FF2B5EF4-FFF2-40B4-BE49-F238E27FC236}">
                <a16:creationId xmlns:a16="http://schemas.microsoft.com/office/drawing/2014/main" id="{9A80B5D2-FEA8-F9C1-ACAB-20747650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Free illustrations of Bison">
            <a:extLst>
              <a:ext uri="{FF2B5EF4-FFF2-40B4-BE49-F238E27FC236}">
                <a16:creationId xmlns:a16="http://schemas.microsoft.com/office/drawing/2014/main" id="{919EB193-BA8B-3136-F784-EB0357B7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Free illustrations of Bison">
            <a:extLst>
              <a:ext uri="{FF2B5EF4-FFF2-40B4-BE49-F238E27FC236}">
                <a16:creationId xmlns:a16="http://schemas.microsoft.com/office/drawing/2014/main" id="{31C387C5-2D54-509F-3203-C3737676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Free illustrations of Bison">
            <a:extLst>
              <a:ext uri="{FF2B5EF4-FFF2-40B4-BE49-F238E27FC236}">
                <a16:creationId xmlns:a16="http://schemas.microsoft.com/office/drawing/2014/main" id="{E8C0CB24-D515-F2C0-A659-E49D1BEB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Free illustrations of Bison">
            <a:extLst>
              <a:ext uri="{FF2B5EF4-FFF2-40B4-BE49-F238E27FC236}">
                <a16:creationId xmlns:a16="http://schemas.microsoft.com/office/drawing/2014/main" id="{566F6C2A-293B-9348-970D-3B2C109A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66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Free illustrations of Bison">
            <a:extLst>
              <a:ext uri="{FF2B5EF4-FFF2-40B4-BE49-F238E27FC236}">
                <a16:creationId xmlns:a16="http://schemas.microsoft.com/office/drawing/2014/main" id="{03CC3729-1096-A275-9012-0004B782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73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Free illustrations of Bison">
            <a:extLst>
              <a:ext uri="{FF2B5EF4-FFF2-40B4-BE49-F238E27FC236}">
                <a16:creationId xmlns:a16="http://schemas.microsoft.com/office/drawing/2014/main" id="{2C669B24-9CED-03F9-0F26-3CD08CED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80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Free illustrations of Bison">
            <a:extLst>
              <a:ext uri="{FF2B5EF4-FFF2-40B4-BE49-F238E27FC236}">
                <a16:creationId xmlns:a16="http://schemas.microsoft.com/office/drawing/2014/main" id="{119A2477-F2AD-6173-47F5-A21562D5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38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Free illustrations of Bison">
            <a:extLst>
              <a:ext uri="{FF2B5EF4-FFF2-40B4-BE49-F238E27FC236}">
                <a16:creationId xmlns:a16="http://schemas.microsoft.com/office/drawing/2014/main" id="{B45CB1C2-E8C6-4169-3316-51EB667F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45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Free illustrations of Bison">
            <a:extLst>
              <a:ext uri="{FF2B5EF4-FFF2-40B4-BE49-F238E27FC236}">
                <a16:creationId xmlns:a16="http://schemas.microsoft.com/office/drawing/2014/main" id="{8CF2D906-FD3E-1580-C28B-97A3C94A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Free illustrations of Bison">
            <a:extLst>
              <a:ext uri="{FF2B5EF4-FFF2-40B4-BE49-F238E27FC236}">
                <a16:creationId xmlns:a16="http://schemas.microsoft.com/office/drawing/2014/main" id="{7E490C73-69EC-F688-F6A8-850FAB65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 descr="Free illustrations of Bison">
            <a:extLst>
              <a:ext uri="{FF2B5EF4-FFF2-40B4-BE49-F238E27FC236}">
                <a16:creationId xmlns:a16="http://schemas.microsoft.com/office/drawing/2014/main" id="{9752A5C9-8277-FEFB-3CCB-02088154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 descr="Free illustrations of Bison">
            <a:extLst>
              <a:ext uri="{FF2B5EF4-FFF2-40B4-BE49-F238E27FC236}">
                <a16:creationId xmlns:a16="http://schemas.microsoft.com/office/drawing/2014/main" id="{C907E753-3DD2-6AFE-CDCD-9CC11803E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 descr="Free illustrations of Bison">
            <a:extLst>
              <a:ext uri="{FF2B5EF4-FFF2-40B4-BE49-F238E27FC236}">
                <a16:creationId xmlns:a16="http://schemas.microsoft.com/office/drawing/2014/main" id="{07D13470-D297-F5FB-0898-AED10BDE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Free illustrations of Bison">
            <a:extLst>
              <a:ext uri="{FF2B5EF4-FFF2-40B4-BE49-F238E27FC236}">
                <a16:creationId xmlns:a16="http://schemas.microsoft.com/office/drawing/2014/main" id="{175296BA-D26D-287D-E89E-A41CDB30C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Free illustrations of Bison">
            <a:extLst>
              <a:ext uri="{FF2B5EF4-FFF2-40B4-BE49-F238E27FC236}">
                <a16:creationId xmlns:a16="http://schemas.microsoft.com/office/drawing/2014/main" id="{660ACA42-860F-E795-6B1C-08E743BB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Free illustrations of Bison">
            <a:extLst>
              <a:ext uri="{FF2B5EF4-FFF2-40B4-BE49-F238E27FC236}">
                <a16:creationId xmlns:a16="http://schemas.microsoft.com/office/drawing/2014/main" id="{C75B5204-2D7B-97D5-44B7-86F69C67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Free illustrations of Bison">
            <a:extLst>
              <a:ext uri="{FF2B5EF4-FFF2-40B4-BE49-F238E27FC236}">
                <a16:creationId xmlns:a16="http://schemas.microsoft.com/office/drawing/2014/main" id="{6C6224D5-CC10-5A5C-FD98-3BD21916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Free illustrations of Bison">
            <a:extLst>
              <a:ext uri="{FF2B5EF4-FFF2-40B4-BE49-F238E27FC236}">
                <a16:creationId xmlns:a16="http://schemas.microsoft.com/office/drawing/2014/main" id="{D085B83E-C6F9-3E08-69F8-14E2864C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Free illustrations of Bison">
            <a:extLst>
              <a:ext uri="{FF2B5EF4-FFF2-40B4-BE49-F238E27FC236}">
                <a16:creationId xmlns:a16="http://schemas.microsoft.com/office/drawing/2014/main" id="{36B1D9F3-758B-4D66-483D-B7E38BF9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Free illustrations of Bison">
            <a:extLst>
              <a:ext uri="{FF2B5EF4-FFF2-40B4-BE49-F238E27FC236}">
                <a16:creationId xmlns:a16="http://schemas.microsoft.com/office/drawing/2014/main" id="{A29C9C8E-4E18-2B58-9480-437EA26C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Free illustrations of Bison">
            <a:extLst>
              <a:ext uri="{FF2B5EF4-FFF2-40B4-BE49-F238E27FC236}">
                <a16:creationId xmlns:a16="http://schemas.microsoft.com/office/drawing/2014/main" id="{33D5F542-2918-13EF-F7C6-C7B1E42A8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Free illustrations of Bison">
            <a:extLst>
              <a:ext uri="{FF2B5EF4-FFF2-40B4-BE49-F238E27FC236}">
                <a16:creationId xmlns:a16="http://schemas.microsoft.com/office/drawing/2014/main" id="{B1F92B95-C270-6858-F97E-5A7564C5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Free illustrations of Bison">
            <a:extLst>
              <a:ext uri="{FF2B5EF4-FFF2-40B4-BE49-F238E27FC236}">
                <a16:creationId xmlns:a16="http://schemas.microsoft.com/office/drawing/2014/main" id="{E199F5FB-F0AA-B2E4-B283-B5BBE694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Free illustrations of Bison">
            <a:extLst>
              <a:ext uri="{FF2B5EF4-FFF2-40B4-BE49-F238E27FC236}">
                <a16:creationId xmlns:a16="http://schemas.microsoft.com/office/drawing/2014/main" id="{DB7B31D9-1485-073D-E316-207CDFF42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Free illustrations of Bison">
            <a:extLst>
              <a:ext uri="{FF2B5EF4-FFF2-40B4-BE49-F238E27FC236}">
                <a16:creationId xmlns:a16="http://schemas.microsoft.com/office/drawing/2014/main" id="{D98C46A7-4083-D5E4-8B09-F2175717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Free illustrations of Bison">
            <a:extLst>
              <a:ext uri="{FF2B5EF4-FFF2-40B4-BE49-F238E27FC236}">
                <a16:creationId xmlns:a16="http://schemas.microsoft.com/office/drawing/2014/main" id="{6873AE87-205E-98F1-FA7A-5099A8BB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Free illustrations of Bison">
            <a:extLst>
              <a:ext uri="{FF2B5EF4-FFF2-40B4-BE49-F238E27FC236}">
                <a16:creationId xmlns:a16="http://schemas.microsoft.com/office/drawing/2014/main" id="{CA0251C4-16A7-2E9E-6B97-60646AC5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 descr="Free illustrations of Bison">
            <a:extLst>
              <a:ext uri="{FF2B5EF4-FFF2-40B4-BE49-F238E27FC236}">
                <a16:creationId xmlns:a16="http://schemas.microsoft.com/office/drawing/2014/main" id="{0E3BC771-E48C-9A45-8DDF-5D33C8A4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 descr="Free illustrations of Bison">
            <a:extLst>
              <a:ext uri="{FF2B5EF4-FFF2-40B4-BE49-F238E27FC236}">
                <a16:creationId xmlns:a16="http://schemas.microsoft.com/office/drawing/2014/main" id="{3FF0A05A-A02E-4ECA-88EE-2E80000F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682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 descr="Free illustrations of Bison">
            <a:extLst>
              <a:ext uri="{FF2B5EF4-FFF2-40B4-BE49-F238E27FC236}">
                <a16:creationId xmlns:a16="http://schemas.microsoft.com/office/drawing/2014/main" id="{482258EB-C1ED-AF47-94C3-78B0EC70E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589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 descr="Free illustrations of Bison">
            <a:extLst>
              <a:ext uri="{FF2B5EF4-FFF2-40B4-BE49-F238E27FC236}">
                <a16:creationId xmlns:a16="http://schemas.microsoft.com/office/drawing/2014/main" id="{2D5AE375-619D-BAB8-D153-FED5BAB6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96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 descr="Free illustrations of Bison">
            <a:extLst>
              <a:ext uri="{FF2B5EF4-FFF2-40B4-BE49-F238E27FC236}">
                <a16:creationId xmlns:a16="http://schemas.microsoft.com/office/drawing/2014/main" id="{09E7DDA2-7FBB-BD9E-88C3-734DE479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54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Free illustrations of Bison">
            <a:extLst>
              <a:ext uri="{FF2B5EF4-FFF2-40B4-BE49-F238E27FC236}">
                <a16:creationId xmlns:a16="http://schemas.microsoft.com/office/drawing/2014/main" id="{3729027D-4542-0D46-9005-E11845B6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461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Free illustrations of Bison">
            <a:extLst>
              <a:ext uri="{FF2B5EF4-FFF2-40B4-BE49-F238E27FC236}">
                <a16:creationId xmlns:a16="http://schemas.microsoft.com/office/drawing/2014/main" id="{1BE3B340-0755-004F-B82F-D8F903F7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 descr="Free illustrations of Bison">
            <a:extLst>
              <a:ext uri="{FF2B5EF4-FFF2-40B4-BE49-F238E27FC236}">
                <a16:creationId xmlns:a16="http://schemas.microsoft.com/office/drawing/2014/main" id="{A8FA3221-FEBA-304B-A224-45A7E716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Free illustrations of Bison">
            <a:extLst>
              <a:ext uri="{FF2B5EF4-FFF2-40B4-BE49-F238E27FC236}">
                <a16:creationId xmlns:a16="http://schemas.microsoft.com/office/drawing/2014/main" id="{86EFC428-2786-9F3E-5C5B-75447DAC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Free illustrations of Bison">
            <a:extLst>
              <a:ext uri="{FF2B5EF4-FFF2-40B4-BE49-F238E27FC236}">
                <a16:creationId xmlns:a16="http://schemas.microsoft.com/office/drawing/2014/main" id="{66DA1872-F3AA-EC10-C90B-B1B1DD40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Free illustrations of Bison">
            <a:extLst>
              <a:ext uri="{FF2B5EF4-FFF2-40B4-BE49-F238E27FC236}">
                <a16:creationId xmlns:a16="http://schemas.microsoft.com/office/drawing/2014/main" id="{74286082-F3AB-2E4F-8990-A15A4277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 descr="Free illustrations of Bison">
            <a:extLst>
              <a:ext uri="{FF2B5EF4-FFF2-40B4-BE49-F238E27FC236}">
                <a16:creationId xmlns:a16="http://schemas.microsoft.com/office/drawing/2014/main" id="{35162292-DB99-0803-7620-530ABF30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Free illustrations of Bison">
            <a:extLst>
              <a:ext uri="{FF2B5EF4-FFF2-40B4-BE49-F238E27FC236}">
                <a16:creationId xmlns:a16="http://schemas.microsoft.com/office/drawing/2014/main" id="{C456A368-831C-5747-89F3-9374BF172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 descr="Free illustrations of Bison">
            <a:extLst>
              <a:ext uri="{FF2B5EF4-FFF2-40B4-BE49-F238E27FC236}">
                <a16:creationId xmlns:a16="http://schemas.microsoft.com/office/drawing/2014/main" id="{E72671FF-8355-1CAC-9437-EB2645B5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 descr="Free illustrations of Bison">
            <a:extLst>
              <a:ext uri="{FF2B5EF4-FFF2-40B4-BE49-F238E27FC236}">
                <a16:creationId xmlns:a16="http://schemas.microsoft.com/office/drawing/2014/main" id="{55ABF43B-D915-8EBC-2D02-0E8AA21E2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 descr="Free illustrations of Bison">
            <a:extLst>
              <a:ext uri="{FF2B5EF4-FFF2-40B4-BE49-F238E27FC236}">
                <a16:creationId xmlns:a16="http://schemas.microsoft.com/office/drawing/2014/main" id="{09BBFB3A-8ECE-4E13-51AA-E535790A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 descr="Free illustrations of Bison">
            <a:extLst>
              <a:ext uri="{FF2B5EF4-FFF2-40B4-BE49-F238E27FC236}">
                <a16:creationId xmlns:a16="http://schemas.microsoft.com/office/drawing/2014/main" id="{6E48E5D9-E8AF-F9B2-AACA-9C52D4D1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734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 descr="Free illustrations of Bison">
            <a:extLst>
              <a:ext uri="{FF2B5EF4-FFF2-40B4-BE49-F238E27FC236}">
                <a16:creationId xmlns:a16="http://schemas.microsoft.com/office/drawing/2014/main" id="{086B089F-E790-E426-1A39-2D078580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41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 descr="Free illustrations of Bison">
            <a:extLst>
              <a:ext uri="{FF2B5EF4-FFF2-40B4-BE49-F238E27FC236}">
                <a16:creationId xmlns:a16="http://schemas.microsoft.com/office/drawing/2014/main" id="{EC3ECDF5-E02F-01EE-BCE9-937AC7DD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48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 descr="Free illustrations of Bison">
            <a:extLst>
              <a:ext uri="{FF2B5EF4-FFF2-40B4-BE49-F238E27FC236}">
                <a16:creationId xmlns:a16="http://schemas.microsoft.com/office/drawing/2014/main" id="{532A0286-61C8-5C82-866F-D5726DD4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606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 descr="Free illustrations of Bison">
            <a:extLst>
              <a:ext uri="{FF2B5EF4-FFF2-40B4-BE49-F238E27FC236}">
                <a16:creationId xmlns:a16="http://schemas.microsoft.com/office/drawing/2014/main" id="{7C8596F2-2793-BD66-AA02-744664F9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13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 descr="Free illustrations of Bison">
            <a:extLst>
              <a:ext uri="{FF2B5EF4-FFF2-40B4-BE49-F238E27FC236}">
                <a16:creationId xmlns:a16="http://schemas.microsoft.com/office/drawing/2014/main" id="{6982724C-D428-644B-792A-E7F15DEDF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734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 descr="Free illustrations of Bison">
            <a:extLst>
              <a:ext uri="{FF2B5EF4-FFF2-40B4-BE49-F238E27FC236}">
                <a16:creationId xmlns:a16="http://schemas.microsoft.com/office/drawing/2014/main" id="{B8A037B9-8D0B-26A1-D626-ACBBAE76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41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 descr="Free illustrations of Bison">
            <a:extLst>
              <a:ext uri="{FF2B5EF4-FFF2-40B4-BE49-F238E27FC236}">
                <a16:creationId xmlns:a16="http://schemas.microsoft.com/office/drawing/2014/main" id="{74FC4332-906F-F058-D988-05F7E0C16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48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 descr="Free illustrations of Bison">
            <a:extLst>
              <a:ext uri="{FF2B5EF4-FFF2-40B4-BE49-F238E27FC236}">
                <a16:creationId xmlns:a16="http://schemas.microsoft.com/office/drawing/2014/main" id="{CFD9F3BA-D9BA-C0B0-429C-E2EE552B7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606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Free illustrations of Bison">
            <a:extLst>
              <a:ext uri="{FF2B5EF4-FFF2-40B4-BE49-F238E27FC236}">
                <a16:creationId xmlns:a16="http://schemas.microsoft.com/office/drawing/2014/main" id="{AF2C4931-8848-7AE4-DBD7-D7F75B96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13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Free illustrations of Bison">
            <a:extLst>
              <a:ext uri="{FF2B5EF4-FFF2-40B4-BE49-F238E27FC236}">
                <a16:creationId xmlns:a16="http://schemas.microsoft.com/office/drawing/2014/main" id="{0822767D-41BB-C6E0-30E4-E2DC45A09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Free illustrations of Bison">
            <a:extLst>
              <a:ext uri="{FF2B5EF4-FFF2-40B4-BE49-F238E27FC236}">
                <a16:creationId xmlns:a16="http://schemas.microsoft.com/office/drawing/2014/main" id="{9E2DB127-F574-268C-ABA5-ACF754A4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 descr="Free illustrations of Bison">
            <a:extLst>
              <a:ext uri="{FF2B5EF4-FFF2-40B4-BE49-F238E27FC236}">
                <a16:creationId xmlns:a16="http://schemas.microsoft.com/office/drawing/2014/main" id="{E3247020-E89A-36EE-F870-5B6B5455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 descr="Free illustrations of Bison">
            <a:extLst>
              <a:ext uri="{FF2B5EF4-FFF2-40B4-BE49-F238E27FC236}">
                <a16:creationId xmlns:a16="http://schemas.microsoft.com/office/drawing/2014/main" id="{A33A4C30-5B50-9975-32AC-22AE99A5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 descr="Free illustrations of Bison">
            <a:extLst>
              <a:ext uri="{FF2B5EF4-FFF2-40B4-BE49-F238E27FC236}">
                <a16:creationId xmlns:a16="http://schemas.microsoft.com/office/drawing/2014/main" id="{FC312105-1614-CBA3-130C-26CD150D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 descr="Free illustrations of Bison">
            <a:extLst>
              <a:ext uri="{FF2B5EF4-FFF2-40B4-BE49-F238E27FC236}">
                <a16:creationId xmlns:a16="http://schemas.microsoft.com/office/drawing/2014/main" id="{F18E0286-6493-E889-30FA-100E91AE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734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 descr="Free illustrations of Bison">
            <a:extLst>
              <a:ext uri="{FF2B5EF4-FFF2-40B4-BE49-F238E27FC236}">
                <a16:creationId xmlns:a16="http://schemas.microsoft.com/office/drawing/2014/main" id="{9FCC4400-AE5B-2E93-223A-5EE133FE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41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Free illustrations of Bison">
            <a:extLst>
              <a:ext uri="{FF2B5EF4-FFF2-40B4-BE49-F238E27FC236}">
                <a16:creationId xmlns:a16="http://schemas.microsoft.com/office/drawing/2014/main" id="{6BF2754B-999A-5FC3-317F-22945E7C7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48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 descr="Free illustrations of Bison">
            <a:extLst>
              <a:ext uri="{FF2B5EF4-FFF2-40B4-BE49-F238E27FC236}">
                <a16:creationId xmlns:a16="http://schemas.microsoft.com/office/drawing/2014/main" id="{A3E7754F-0165-D0F1-DAFF-6992DCF8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606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 descr="Free illustrations of Bison">
            <a:extLst>
              <a:ext uri="{FF2B5EF4-FFF2-40B4-BE49-F238E27FC236}">
                <a16:creationId xmlns:a16="http://schemas.microsoft.com/office/drawing/2014/main" id="{35695784-717A-AEC5-F79C-E05211E9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13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 descr="Free illustrations of Bison">
            <a:extLst>
              <a:ext uri="{FF2B5EF4-FFF2-40B4-BE49-F238E27FC236}">
                <a16:creationId xmlns:a16="http://schemas.microsoft.com/office/drawing/2014/main" id="{B736048F-F815-7ACA-1A59-C455AC51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734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 descr="Free illustrations of Bison">
            <a:extLst>
              <a:ext uri="{FF2B5EF4-FFF2-40B4-BE49-F238E27FC236}">
                <a16:creationId xmlns:a16="http://schemas.microsoft.com/office/drawing/2014/main" id="{282D500F-D547-5B65-38FD-5EDB4C81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41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 descr="Free illustrations of Bison">
            <a:extLst>
              <a:ext uri="{FF2B5EF4-FFF2-40B4-BE49-F238E27FC236}">
                <a16:creationId xmlns:a16="http://schemas.microsoft.com/office/drawing/2014/main" id="{28E161B7-4FB6-2588-5AA4-B152AEEA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48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 descr="Free illustrations of Bison">
            <a:extLst>
              <a:ext uri="{FF2B5EF4-FFF2-40B4-BE49-F238E27FC236}">
                <a16:creationId xmlns:a16="http://schemas.microsoft.com/office/drawing/2014/main" id="{E78C03D1-D4F6-CB6B-00B3-0E62AA27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606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 descr="Free illustrations of Bison">
            <a:extLst>
              <a:ext uri="{FF2B5EF4-FFF2-40B4-BE49-F238E27FC236}">
                <a16:creationId xmlns:a16="http://schemas.microsoft.com/office/drawing/2014/main" id="{7B430214-BE74-243F-1832-BD2F1B5C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13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Free illustrations of Bison">
            <a:extLst>
              <a:ext uri="{FF2B5EF4-FFF2-40B4-BE49-F238E27FC236}">
                <a16:creationId xmlns:a16="http://schemas.microsoft.com/office/drawing/2014/main" id="{92C860FC-2BB2-DBB7-A684-7F9913466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Free illustrations of Bison">
            <a:extLst>
              <a:ext uri="{FF2B5EF4-FFF2-40B4-BE49-F238E27FC236}">
                <a16:creationId xmlns:a16="http://schemas.microsoft.com/office/drawing/2014/main" id="{191F0DBB-3BC3-C738-585A-75D99812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Free illustrations of Bison">
            <a:extLst>
              <a:ext uri="{FF2B5EF4-FFF2-40B4-BE49-F238E27FC236}">
                <a16:creationId xmlns:a16="http://schemas.microsoft.com/office/drawing/2014/main" id="{3198DE9F-BEAF-BACB-592A-01E5B47A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Free illustrations of Bison">
            <a:extLst>
              <a:ext uri="{FF2B5EF4-FFF2-40B4-BE49-F238E27FC236}">
                <a16:creationId xmlns:a16="http://schemas.microsoft.com/office/drawing/2014/main" id="{EE953DF4-25B2-8177-2811-AA9C98599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 descr="Free illustrations of Bison">
            <a:extLst>
              <a:ext uri="{FF2B5EF4-FFF2-40B4-BE49-F238E27FC236}">
                <a16:creationId xmlns:a16="http://schemas.microsoft.com/office/drawing/2014/main" id="{424514EB-9AF5-6FAB-97F9-F0E38521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 descr="Free illustrations of Bison">
            <a:extLst>
              <a:ext uri="{FF2B5EF4-FFF2-40B4-BE49-F238E27FC236}">
                <a16:creationId xmlns:a16="http://schemas.microsoft.com/office/drawing/2014/main" id="{D02295F5-7EB7-DBFA-58A7-050D6C2B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 descr="Free illustrations of Bison">
            <a:extLst>
              <a:ext uri="{FF2B5EF4-FFF2-40B4-BE49-F238E27FC236}">
                <a16:creationId xmlns:a16="http://schemas.microsoft.com/office/drawing/2014/main" id="{D3CE126D-20BC-E8D1-45A4-C50DF7C9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Free illustrations of Bison">
            <a:extLst>
              <a:ext uri="{FF2B5EF4-FFF2-40B4-BE49-F238E27FC236}">
                <a16:creationId xmlns:a16="http://schemas.microsoft.com/office/drawing/2014/main" id="{9979629C-61F4-ECD6-DA9A-33086938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Free illustrations of Bison">
            <a:extLst>
              <a:ext uri="{FF2B5EF4-FFF2-40B4-BE49-F238E27FC236}">
                <a16:creationId xmlns:a16="http://schemas.microsoft.com/office/drawing/2014/main" id="{3D23449F-EFA6-2778-54BD-41C771B5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 descr="Free illustrations of Bison">
            <a:extLst>
              <a:ext uri="{FF2B5EF4-FFF2-40B4-BE49-F238E27FC236}">
                <a16:creationId xmlns:a16="http://schemas.microsoft.com/office/drawing/2014/main" id="{7C4A83E0-DBFD-8BB3-0A1D-A6D89F9A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 descr="Free illustrations of Bison">
            <a:extLst>
              <a:ext uri="{FF2B5EF4-FFF2-40B4-BE49-F238E27FC236}">
                <a16:creationId xmlns:a16="http://schemas.microsoft.com/office/drawing/2014/main" id="{3DE9D44C-A498-9E7B-8416-521EE23A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 descr="Free illustrations of Bison">
            <a:extLst>
              <a:ext uri="{FF2B5EF4-FFF2-40B4-BE49-F238E27FC236}">
                <a16:creationId xmlns:a16="http://schemas.microsoft.com/office/drawing/2014/main" id="{CA61B204-8E23-A1AC-3888-594141B2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 descr="Free illustrations of Bison">
            <a:extLst>
              <a:ext uri="{FF2B5EF4-FFF2-40B4-BE49-F238E27FC236}">
                <a16:creationId xmlns:a16="http://schemas.microsoft.com/office/drawing/2014/main" id="{36BBBC8C-9D65-8300-EF51-2727FDC7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 descr="Free illustrations of Bison">
            <a:extLst>
              <a:ext uri="{FF2B5EF4-FFF2-40B4-BE49-F238E27FC236}">
                <a16:creationId xmlns:a16="http://schemas.microsoft.com/office/drawing/2014/main" id="{9F5631AD-C605-8B8F-110C-F7B1B033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 descr="Free illustrations of Bison">
            <a:extLst>
              <a:ext uri="{FF2B5EF4-FFF2-40B4-BE49-F238E27FC236}">
                <a16:creationId xmlns:a16="http://schemas.microsoft.com/office/drawing/2014/main" id="{82DD63E1-DD01-2AE5-826A-F3EF64D7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 descr="Free illustrations of Bison">
            <a:extLst>
              <a:ext uri="{FF2B5EF4-FFF2-40B4-BE49-F238E27FC236}">
                <a16:creationId xmlns:a16="http://schemas.microsoft.com/office/drawing/2014/main" id="{706A3702-02E9-D1B2-B1E8-999B61F3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Free illustrations of Bison">
            <a:extLst>
              <a:ext uri="{FF2B5EF4-FFF2-40B4-BE49-F238E27FC236}">
                <a16:creationId xmlns:a16="http://schemas.microsoft.com/office/drawing/2014/main" id="{3C74201F-107B-54E6-2C50-E640D242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Free illustrations of Bison">
            <a:extLst>
              <a:ext uri="{FF2B5EF4-FFF2-40B4-BE49-F238E27FC236}">
                <a16:creationId xmlns:a16="http://schemas.microsoft.com/office/drawing/2014/main" id="{080DE8E6-E9E7-54FB-1833-DDF5FB1B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Free illustrations of Bison">
            <a:extLst>
              <a:ext uri="{FF2B5EF4-FFF2-40B4-BE49-F238E27FC236}">
                <a16:creationId xmlns:a16="http://schemas.microsoft.com/office/drawing/2014/main" id="{0D5D8057-C07F-99A4-936E-8F5A6FD9B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 descr="Free illustrations of Bison">
            <a:extLst>
              <a:ext uri="{FF2B5EF4-FFF2-40B4-BE49-F238E27FC236}">
                <a16:creationId xmlns:a16="http://schemas.microsoft.com/office/drawing/2014/main" id="{BAFAAF03-3145-E5FE-CD0B-B8A876AA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 descr="Free illustrations of Bison">
            <a:extLst>
              <a:ext uri="{FF2B5EF4-FFF2-40B4-BE49-F238E27FC236}">
                <a16:creationId xmlns:a16="http://schemas.microsoft.com/office/drawing/2014/main" id="{1DE5277F-F37E-132E-331D-35945726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 descr="Free illustrations of Bison">
            <a:extLst>
              <a:ext uri="{FF2B5EF4-FFF2-40B4-BE49-F238E27FC236}">
                <a16:creationId xmlns:a16="http://schemas.microsoft.com/office/drawing/2014/main" id="{5E7749EA-4EE7-EE99-E5F1-BB20FAB7F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 descr="Free illustrations of Bison">
            <a:extLst>
              <a:ext uri="{FF2B5EF4-FFF2-40B4-BE49-F238E27FC236}">
                <a16:creationId xmlns:a16="http://schemas.microsoft.com/office/drawing/2014/main" id="{A27CB766-3910-95D1-0757-2B6443B5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 descr="Free illustrations of Bison">
            <a:extLst>
              <a:ext uri="{FF2B5EF4-FFF2-40B4-BE49-F238E27FC236}">
                <a16:creationId xmlns:a16="http://schemas.microsoft.com/office/drawing/2014/main" id="{C075D8CD-C009-C323-2822-76154819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 descr="Free illustrations of Bison">
            <a:extLst>
              <a:ext uri="{FF2B5EF4-FFF2-40B4-BE49-F238E27FC236}">
                <a16:creationId xmlns:a16="http://schemas.microsoft.com/office/drawing/2014/main" id="{C18B24E1-29BC-A7AC-E310-44591647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 descr="Free illustrations of Bison">
            <a:extLst>
              <a:ext uri="{FF2B5EF4-FFF2-40B4-BE49-F238E27FC236}">
                <a16:creationId xmlns:a16="http://schemas.microsoft.com/office/drawing/2014/main" id="{27C0AE66-465B-2FE0-58E8-D9CC0B3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69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 descr="Free illustrations of Bison">
            <a:extLst>
              <a:ext uri="{FF2B5EF4-FFF2-40B4-BE49-F238E27FC236}">
                <a16:creationId xmlns:a16="http://schemas.microsoft.com/office/drawing/2014/main" id="{3E8B0BF6-53FC-D2D2-02E5-77DD81AC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776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 descr="Free illustrations of Bison">
            <a:extLst>
              <a:ext uri="{FF2B5EF4-FFF2-40B4-BE49-F238E27FC236}">
                <a16:creationId xmlns:a16="http://schemas.microsoft.com/office/drawing/2014/main" id="{B7C62008-11E9-2C53-850D-28E6C563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83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Free illustrations of Bison">
            <a:extLst>
              <a:ext uri="{FF2B5EF4-FFF2-40B4-BE49-F238E27FC236}">
                <a16:creationId xmlns:a16="http://schemas.microsoft.com/office/drawing/2014/main" id="{5BB87D93-450A-5D6C-7FD3-E042898FB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741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 descr="Free illustrations of Bison">
            <a:extLst>
              <a:ext uri="{FF2B5EF4-FFF2-40B4-BE49-F238E27FC236}">
                <a16:creationId xmlns:a16="http://schemas.microsoft.com/office/drawing/2014/main" id="{44586368-E90C-430A-152D-7664E4D3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48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 descr="Free illustrations of Bison">
            <a:extLst>
              <a:ext uri="{FF2B5EF4-FFF2-40B4-BE49-F238E27FC236}">
                <a16:creationId xmlns:a16="http://schemas.microsoft.com/office/drawing/2014/main" id="{6BA9D077-6296-EC92-E684-AD611B61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69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Free illustrations of Bison">
            <a:extLst>
              <a:ext uri="{FF2B5EF4-FFF2-40B4-BE49-F238E27FC236}">
                <a16:creationId xmlns:a16="http://schemas.microsoft.com/office/drawing/2014/main" id="{D5459AAE-41DE-0982-4893-F33C9917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776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Free illustrations of Bison">
            <a:extLst>
              <a:ext uri="{FF2B5EF4-FFF2-40B4-BE49-F238E27FC236}">
                <a16:creationId xmlns:a16="http://schemas.microsoft.com/office/drawing/2014/main" id="{6701BAA4-B361-4FAF-3291-DB267B45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83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Free illustrations of Bison">
            <a:extLst>
              <a:ext uri="{FF2B5EF4-FFF2-40B4-BE49-F238E27FC236}">
                <a16:creationId xmlns:a16="http://schemas.microsoft.com/office/drawing/2014/main" id="{AEED8D25-9AFF-0252-2B70-0579C871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741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 descr="Free illustrations of Bison">
            <a:extLst>
              <a:ext uri="{FF2B5EF4-FFF2-40B4-BE49-F238E27FC236}">
                <a16:creationId xmlns:a16="http://schemas.microsoft.com/office/drawing/2014/main" id="{81A1F239-392B-0B65-DE5F-5422BFE6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48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Free illustrations of Bison">
            <a:extLst>
              <a:ext uri="{FF2B5EF4-FFF2-40B4-BE49-F238E27FC236}">
                <a16:creationId xmlns:a16="http://schemas.microsoft.com/office/drawing/2014/main" id="{038F8FBC-8DFF-1271-DF45-74A0D098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 descr="Free illustrations of Bison">
            <a:extLst>
              <a:ext uri="{FF2B5EF4-FFF2-40B4-BE49-F238E27FC236}">
                <a16:creationId xmlns:a16="http://schemas.microsoft.com/office/drawing/2014/main" id="{ECBA5A2D-3A56-D7F5-68B1-BFE5F4C3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 descr="Free illustrations of Bison">
            <a:extLst>
              <a:ext uri="{FF2B5EF4-FFF2-40B4-BE49-F238E27FC236}">
                <a16:creationId xmlns:a16="http://schemas.microsoft.com/office/drawing/2014/main" id="{3567FE6F-F88D-3310-E28D-2795EB3B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Free illustrations of Bison">
            <a:extLst>
              <a:ext uri="{FF2B5EF4-FFF2-40B4-BE49-F238E27FC236}">
                <a16:creationId xmlns:a16="http://schemas.microsoft.com/office/drawing/2014/main" id="{B8BED891-F102-71A1-510D-FBE1E61B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Free illustrations of Bison">
            <a:extLst>
              <a:ext uri="{FF2B5EF4-FFF2-40B4-BE49-F238E27FC236}">
                <a16:creationId xmlns:a16="http://schemas.microsoft.com/office/drawing/2014/main" id="{12DD3771-DE96-E233-35A7-C56299AE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 descr="Free illustrations of Bison">
            <a:extLst>
              <a:ext uri="{FF2B5EF4-FFF2-40B4-BE49-F238E27FC236}">
                <a16:creationId xmlns:a16="http://schemas.microsoft.com/office/drawing/2014/main" id="{8220F389-55C4-6145-4EF5-A003B064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69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 descr="Free illustrations of Bison">
            <a:extLst>
              <a:ext uri="{FF2B5EF4-FFF2-40B4-BE49-F238E27FC236}">
                <a16:creationId xmlns:a16="http://schemas.microsoft.com/office/drawing/2014/main" id="{C94AD429-E341-CCBC-7846-855A0434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776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 descr="Free illustrations of Bison">
            <a:extLst>
              <a:ext uri="{FF2B5EF4-FFF2-40B4-BE49-F238E27FC236}">
                <a16:creationId xmlns:a16="http://schemas.microsoft.com/office/drawing/2014/main" id="{E01E0FF4-9553-187C-0AB2-E1C3E2EF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83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 descr="Free illustrations of Bison">
            <a:extLst>
              <a:ext uri="{FF2B5EF4-FFF2-40B4-BE49-F238E27FC236}">
                <a16:creationId xmlns:a16="http://schemas.microsoft.com/office/drawing/2014/main" id="{D49D7477-330E-A85D-FF37-DEF59D56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741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 descr="Free illustrations of Bison">
            <a:extLst>
              <a:ext uri="{FF2B5EF4-FFF2-40B4-BE49-F238E27FC236}">
                <a16:creationId xmlns:a16="http://schemas.microsoft.com/office/drawing/2014/main" id="{993DFF06-9616-5DCE-249B-34D1675C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48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 descr="Free illustrations of Bison">
            <a:extLst>
              <a:ext uri="{FF2B5EF4-FFF2-40B4-BE49-F238E27FC236}">
                <a16:creationId xmlns:a16="http://schemas.microsoft.com/office/drawing/2014/main" id="{580BE025-2AA9-B31E-37B0-1EA297900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69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 descr="Free illustrations of Bison">
            <a:extLst>
              <a:ext uri="{FF2B5EF4-FFF2-40B4-BE49-F238E27FC236}">
                <a16:creationId xmlns:a16="http://schemas.microsoft.com/office/drawing/2014/main" id="{58A72236-5D55-7E07-879F-2B93C24B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776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 descr="Free illustrations of Bison">
            <a:extLst>
              <a:ext uri="{FF2B5EF4-FFF2-40B4-BE49-F238E27FC236}">
                <a16:creationId xmlns:a16="http://schemas.microsoft.com/office/drawing/2014/main" id="{58D33CEB-C314-89E6-D023-9ED0B1A40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83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 descr="Free illustrations of Bison">
            <a:extLst>
              <a:ext uri="{FF2B5EF4-FFF2-40B4-BE49-F238E27FC236}">
                <a16:creationId xmlns:a16="http://schemas.microsoft.com/office/drawing/2014/main" id="{F5F1A8E7-ADFA-9334-0927-A404D314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741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 descr="Free illustrations of Bison">
            <a:extLst>
              <a:ext uri="{FF2B5EF4-FFF2-40B4-BE49-F238E27FC236}">
                <a16:creationId xmlns:a16="http://schemas.microsoft.com/office/drawing/2014/main" id="{5D6F67FD-6E65-74DF-D720-BBFE5491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48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 descr="Free illustrations of Bison">
            <a:extLst>
              <a:ext uri="{FF2B5EF4-FFF2-40B4-BE49-F238E27FC236}">
                <a16:creationId xmlns:a16="http://schemas.microsoft.com/office/drawing/2014/main" id="{35608843-961D-05FB-1123-20F2F97F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" descr="Free illustrations of Bison">
            <a:extLst>
              <a:ext uri="{FF2B5EF4-FFF2-40B4-BE49-F238E27FC236}">
                <a16:creationId xmlns:a16="http://schemas.microsoft.com/office/drawing/2014/main" id="{38D8559F-6604-6148-8584-72B365B6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" descr="Free illustrations of Bison">
            <a:extLst>
              <a:ext uri="{FF2B5EF4-FFF2-40B4-BE49-F238E27FC236}">
                <a16:creationId xmlns:a16="http://schemas.microsoft.com/office/drawing/2014/main" id="{CAA086E2-3B3E-1043-C68C-ACCF5602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 descr="Free illustrations of Bison">
            <a:extLst>
              <a:ext uri="{FF2B5EF4-FFF2-40B4-BE49-F238E27FC236}">
                <a16:creationId xmlns:a16="http://schemas.microsoft.com/office/drawing/2014/main" id="{5A5031E4-0108-1ADC-1AE1-A72ECADF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 descr="Free illustrations of Bison">
            <a:extLst>
              <a:ext uri="{FF2B5EF4-FFF2-40B4-BE49-F238E27FC236}">
                <a16:creationId xmlns:a16="http://schemas.microsoft.com/office/drawing/2014/main" id="{C1255953-A9E8-E0C7-D66F-0E959D051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 descr="Free illustrations of Bison">
            <a:extLst>
              <a:ext uri="{FF2B5EF4-FFF2-40B4-BE49-F238E27FC236}">
                <a16:creationId xmlns:a16="http://schemas.microsoft.com/office/drawing/2014/main" id="{F8A89D10-7686-C729-36B7-D12CD3484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 descr="Free illustrations of Bison">
            <a:extLst>
              <a:ext uri="{FF2B5EF4-FFF2-40B4-BE49-F238E27FC236}">
                <a16:creationId xmlns:a16="http://schemas.microsoft.com/office/drawing/2014/main" id="{7154AB96-E799-DB23-4858-0AB22AAD2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 descr="Free illustrations of Bison">
            <a:extLst>
              <a:ext uri="{FF2B5EF4-FFF2-40B4-BE49-F238E27FC236}">
                <a16:creationId xmlns:a16="http://schemas.microsoft.com/office/drawing/2014/main" id="{585417DF-DA78-F76F-43CB-BB0BC531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 descr="Free illustrations of Bison">
            <a:extLst>
              <a:ext uri="{FF2B5EF4-FFF2-40B4-BE49-F238E27FC236}">
                <a16:creationId xmlns:a16="http://schemas.microsoft.com/office/drawing/2014/main" id="{EB8EDA7D-56A0-DE9E-FBDF-AFC18021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 descr="Free illustrations of Bison">
            <a:extLst>
              <a:ext uri="{FF2B5EF4-FFF2-40B4-BE49-F238E27FC236}">
                <a16:creationId xmlns:a16="http://schemas.microsoft.com/office/drawing/2014/main" id="{F991A84E-3521-6800-E9CD-69877C3B5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 descr="Free illustrations of Bison">
            <a:extLst>
              <a:ext uri="{FF2B5EF4-FFF2-40B4-BE49-F238E27FC236}">
                <a16:creationId xmlns:a16="http://schemas.microsoft.com/office/drawing/2014/main" id="{9267C1AA-C393-08D6-BCDF-D638850C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2" descr="Free illustrations of Bison">
            <a:extLst>
              <a:ext uri="{FF2B5EF4-FFF2-40B4-BE49-F238E27FC236}">
                <a16:creationId xmlns:a16="http://schemas.microsoft.com/office/drawing/2014/main" id="{114BFA6C-1DDB-A4E8-ECCE-9E83CBD7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" name="Picture 2" descr="Free illustrations of Bison">
            <a:extLst>
              <a:ext uri="{FF2B5EF4-FFF2-40B4-BE49-F238E27FC236}">
                <a16:creationId xmlns:a16="http://schemas.microsoft.com/office/drawing/2014/main" id="{4D797D60-0849-2DEE-22D1-11282E915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" descr="Free illustrations of Bison">
            <a:extLst>
              <a:ext uri="{FF2B5EF4-FFF2-40B4-BE49-F238E27FC236}">
                <a16:creationId xmlns:a16="http://schemas.microsoft.com/office/drawing/2014/main" id="{5F1F95DC-D930-CD15-EA2B-893487FC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 descr="Free illustrations of Bison">
            <a:extLst>
              <a:ext uri="{FF2B5EF4-FFF2-40B4-BE49-F238E27FC236}">
                <a16:creationId xmlns:a16="http://schemas.microsoft.com/office/drawing/2014/main" id="{2D04A907-5165-5CB7-91C4-A7253A36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 descr="Free illustrations of Bison">
            <a:extLst>
              <a:ext uri="{FF2B5EF4-FFF2-40B4-BE49-F238E27FC236}">
                <a16:creationId xmlns:a16="http://schemas.microsoft.com/office/drawing/2014/main" id="{A8B13E8F-A14C-A74B-71C3-A6C27BF6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 descr="Free illustrations of Bison">
            <a:extLst>
              <a:ext uri="{FF2B5EF4-FFF2-40B4-BE49-F238E27FC236}">
                <a16:creationId xmlns:a16="http://schemas.microsoft.com/office/drawing/2014/main" id="{2332A0B5-4AD3-D640-57D9-7CC941DF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 descr="Free illustrations of Bison">
            <a:extLst>
              <a:ext uri="{FF2B5EF4-FFF2-40B4-BE49-F238E27FC236}">
                <a16:creationId xmlns:a16="http://schemas.microsoft.com/office/drawing/2014/main" id="{90284E0A-B051-1E49-4EE1-F1DE0A2B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 descr="Free illustrations of Bison">
            <a:extLst>
              <a:ext uri="{FF2B5EF4-FFF2-40B4-BE49-F238E27FC236}">
                <a16:creationId xmlns:a16="http://schemas.microsoft.com/office/drawing/2014/main" id="{5ECC5884-2AFD-5AEE-5DB1-C8309560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 descr="Free illustrations of Bison">
            <a:extLst>
              <a:ext uri="{FF2B5EF4-FFF2-40B4-BE49-F238E27FC236}">
                <a16:creationId xmlns:a16="http://schemas.microsoft.com/office/drawing/2014/main" id="{5D3BB848-A73E-44B9-98C0-139B8C55C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 descr="Free illustrations of Bison">
            <a:extLst>
              <a:ext uri="{FF2B5EF4-FFF2-40B4-BE49-F238E27FC236}">
                <a16:creationId xmlns:a16="http://schemas.microsoft.com/office/drawing/2014/main" id="{B85A344B-521E-8F8C-8CC5-7B0FB208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2" descr="Free illustrations of Bison">
            <a:extLst>
              <a:ext uri="{FF2B5EF4-FFF2-40B4-BE49-F238E27FC236}">
                <a16:creationId xmlns:a16="http://schemas.microsoft.com/office/drawing/2014/main" id="{57DB80E4-D6B7-0D39-12EB-BA55C1FE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2" descr="Free illustrations of Bison">
            <a:extLst>
              <a:ext uri="{FF2B5EF4-FFF2-40B4-BE49-F238E27FC236}">
                <a16:creationId xmlns:a16="http://schemas.microsoft.com/office/drawing/2014/main" id="{3A9500BA-F64C-B2D9-85E3-347CFF1C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2" descr="Free illustrations of Bison">
            <a:extLst>
              <a:ext uri="{FF2B5EF4-FFF2-40B4-BE49-F238E27FC236}">
                <a16:creationId xmlns:a16="http://schemas.microsoft.com/office/drawing/2014/main" id="{48EBBF7C-CF26-8689-F83F-CA549088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 descr="Free illustrations of Bison">
            <a:extLst>
              <a:ext uri="{FF2B5EF4-FFF2-40B4-BE49-F238E27FC236}">
                <a16:creationId xmlns:a16="http://schemas.microsoft.com/office/drawing/2014/main" id="{8BACFC35-2EAA-0E9D-668B-6D8E38FB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 descr="Free illustrations of Bison">
            <a:extLst>
              <a:ext uri="{FF2B5EF4-FFF2-40B4-BE49-F238E27FC236}">
                <a16:creationId xmlns:a16="http://schemas.microsoft.com/office/drawing/2014/main" id="{9D99CDF0-5E29-B004-B35E-206F3328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 descr="Free illustrations of Bison">
            <a:extLst>
              <a:ext uri="{FF2B5EF4-FFF2-40B4-BE49-F238E27FC236}">
                <a16:creationId xmlns:a16="http://schemas.microsoft.com/office/drawing/2014/main" id="{172736BE-02AA-4DE6-C66D-942D6443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 descr="Free illustrations of Bison">
            <a:extLst>
              <a:ext uri="{FF2B5EF4-FFF2-40B4-BE49-F238E27FC236}">
                <a16:creationId xmlns:a16="http://schemas.microsoft.com/office/drawing/2014/main" id="{EFFCB854-7555-1A98-294A-68A3CCAC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2" descr="Free illustrations of Bison">
            <a:extLst>
              <a:ext uri="{FF2B5EF4-FFF2-40B4-BE49-F238E27FC236}">
                <a16:creationId xmlns:a16="http://schemas.microsoft.com/office/drawing/2014/main" id="{406E8E94-5D38-C5ED-E6C0-F145DE9C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 descr="Free illustrations of Bison">
            <a:extLst>
              <a:ext uri="{FF2B5EF4-FFF2-40B4-BE49-F238E27FC236}">
                <a16:creationId xmlns:a16="http://schemas.microsoft.com/office/drawing/2014/main" id="{9CEC5EC1-9780-2355-E2D9-325F775B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 descr="Free illustrations of Bison">
            <a:extLst>
              <a:ext uri="{FF2B5EF4-FFF2-40B4-BE49-F238E27FC236}">
                <a16:creationId xmlns:a16="http://schemas.microsoft.com/office/drawing/2014/main" id="{D5135FA9-087E-16EB-D512-93D5EA25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 descr="Free illustrations of Bison">
            <a:extLst>
              <a:ext uri="{FF2B5EF4-FFF2-40B4-BE49-F238E27FC236}">
                <a16:creationId xmlns:a16="http://schemas.microsoft.com/office/drawing/2014/main" id="{D30DF756-A7A1-E3AE-9967-FB5930AA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 descr="Free illustrations of Bison">
            <a:extLst>
              <a:ext uri="{FF2B5EF4-FFF2-40B4-BE49-F238E27FC236}">
                <a16:creationId xmlns:a16="http://schemas.microsoft.com/office/drawing/2014/main" id="{5938C408-3A70-3781-13C3-ECF7AD3D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 descr="Free illustrations of Bison">
            <a:extLst>
              <a:ext uri="{FF2B5EF4-FFF2-40B4-BE49-F238E27FC236}">
                <a16:creationId xmlns:a16="http://schemas.microsoft.com/office/drawing/2014/main" id="{673E2D3C-472F-9B69-82DC-2D5CB845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 descr="Free illustrations of Bison">
            <a:extLst>
              <a:ext uri="{FF2B5EF4-FFF2-40B4-BE49-F238E27FC236}">
                <a16:creationId xmlns:a16="http://schemas.microsoft.com/office/drawing/2014/main" id="{661C56AF-E5C0-8603-E915-F07A3A5A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 descr="Free illustrations of Bison">
            <a:extLst>
              <a:ext uri="{FF2B5EF4-FFF2-40B4-BE49-F238E27FC236}">
                <a16:creationId xmlns:a16="http://schemas.microsoft.com/office/drawing/2014/main" id="{57DB7370-147D-0A57-ED21-926C44847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 descr="Free illustrations of Bison">
            <a:extLst>
              <a:ext uri="{FF2B5EF4-FFF2-40B4-BE49-F238E27FC236}">
                <a16:creationId xmlns:a16="http://schemas.microsoft.com/office/drawing/2014/main" id="{D8EA1D8A-6655-600C-7770-EB0131FC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 descr="Free illustrations of Bison">
            <a:extLst>
              <a:ext uri="{FF2B5EF4-FFF2-40B4-BE49-F238E27FC236}">
                <a16:creationId xmlns:a16="http://schemas.microsoft.com/office/drawing/2014/main" id="{C70F4DC9-1D1B-9EB7-A17A-B94AFC6C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 descr="Free illustrations of Bison">
            <a:extLst>
              <a:ext uri="{FF2B5EF4-FFF2-40B4-BE49-F238E27FC236}">
                <a16:creationId xmlns:a16="http://schemas.microsoft.com/office/drawing/2014/main" id="{6329B78A-F215-1EB8-2AF0-0A636978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 descr="Free illustrations of Bison">
            <a:extLst>
              <a:ext uri="{FF2B5EF4-FFF2-40B4-BE49-F238E27FC236}">
                <a16:creationId xmlns:a16="http://schemas.microsoft.com/office/drawing/2014/main" id="{F0ECF85B-36AD-BB7F-FADF-DBB699CA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2" descr="Free illustrations of Bison">
            <a:extLst>
              <a:ext uri="{FF2B5EF4-FFF2-40B4-BE49-F238E27FC236}">
                <a16:creationId xmlns:a16="http://schemas.microsoft.com/office/drawing/2014/main" id="{21AD9132-9E37-C3F8-35C5-93441BF8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2" descr="Free illustrations of Bison">
            <a:extLst>
              <a:ext uri="{FF2B5EF4-FFF2-40B4-BE49-F238E27FC236}">
                <a16:creationId xmlns:a16="http://schemas.microsoft.com/office/drawing/2014/main" id="{DA8271CA-68D7-ECA1-2593-FA6E1263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2" descr="Free illustrations of Bison">
            <a:extLst>
              <a:ext uri="{FF2B5EF4-FFF2-40B4-BE49-F238E27FC236}">
                <a16:creationId xmlns:a16="http://schemas.microsoft.com/office/drawing/2014/main" id="{E1049217-9289-08A2-5862-592C460E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2" descr="Free illustrations of Bison">
            <a:extLst>
              <a:ext uri="{FF2B5EF4-FFF2-40B4-BE49-F238E27FC236}">
                <a16:creationId xmlns:a16="http://schemas.microsoft.com/office/drawing/2014/main" id="{44B15BBA-9A20-D879-1EDB-E2415E21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2" descr="Free illustrations of Bison">
            <a:extLst>
              <a:ext uri="{FF2B5EF4-FFF2-40B4-BE49-F238E27FC236}">
                <a16:creationId xmlns:a16="http://schemas.microsoft.com/office/drawing/2014/main" id="{EFD4B002-FE0F-13BC-1E4B-7FC00AED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 descr="Free illustrations of Bison">
            <a:extLst>
              <a:ext uri="{FF2B5EF4-FFF2-40B4-BE49-F238E27FC236}">
                <a16:creationId xmlns:a16="http://schemas.microsoft.com/office/drawing/2014/main" id="{20B1BBA7-D222-D4C7-3693-63FD96EA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 descr="Free illustrations of Bison">
            <a:extLst>
              <a:ext uri="{FF2B5EF4-FFF2-40B4-BE49-F238E27FC236}">
                <a16:creationId xmlns:a16="http://schemas.microsoft.com/office/drawing/2014/main" id="{E3801389-5496-5C6E-07B8-5A18635F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 descr="Free illustrations of Bison">
            <a:extLst>
              <a:ext uri="{FF2B5EF4-FFF2-40B4-BE49-F238E27FC236}">
                <a16:creationId xmlns:a16="http://schemas.microsoft.com/office/drawing/2014/main" id="{3C8D2C05-AE8B-3A17-8FC5-87127578C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 descr="Free illustrations of Bison">
            <a:extLst>
              <a:ext uri="{FF2B5EF4-FFF2-40B4-BE49-F238E27FC236}">
                <a16:creationId xmlns:a16="http://schemas.microsoft.com/office/drawing/2014/main" id="{227CF6DA-C6A8-4116-B7E5-091EFF6E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 descr="Free illustrations of Bison">
            <a:extLst>
              <a:ext uri="{FF2B5EF4-FFF2-40B4-BE49-F238E27FC236}">
                <a16:creationId xmlns:a16="http://schemas.microsoft.com/office/drawing/2014/main" id="{548044F4-21B4-F4FE-40A1-1675E1C1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 descr="Free illustrations of Bison">
            <a:extLst>
              <a:ext uri="{FF2B5EF4-FFF2-40B4-BE49-F238E27FC236}">
                <a16:creationId xmlns:a16="http://schemas.microsoft.com/office/drawing/2014/main" id="{6777BF33-2465-FEF8-4CA0-40B45431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Free illustrations of Bison">
            <a:extLst>
              <a:ext uri="{FF2B5EF4-FFF2-40B4-BE49-F238E27FC236}">
                <a16:creationId xmlns:a16="http://schemas.microsoft.com/office/drawing/2014/main" id="{BB6D722C-3472-5001-33A4-618D5081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Free illustrations of Bison">
            <a:extLst>
              <a:ext uri="{FF2B5EF4-FFF2-40B4-BE49-F238E27FC236}">
                <a16:creationId xmlns:a16="http://schemas.microsoft.com/office/drawing/2014/main" id="{BEB34274-398A-103D-ABE1-99EB5D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Free illustrations of Bison">
            <a:extLst>
              <a:ext uri="{FF2B5EF4-FFF2-40B4-BE49-F238E27FC236}">
                <a16:creationId xmlns:a16="http://schemas.microsoft.com/office/drawing/2014/main" id="{B18AFB4A-A9E2-5CE7-63AE-BF223FEA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 descr="Free illustrations of Bison">
            <a:extLst>
              <a:ext uri="{FF2B5EF4-FFF2-40B4-BE49-F238E27FC236}">
                <a16:creationId xmlns:a16="http://schemas.microsoft.com/office/drawing/2014/main" id="{2471EC24-66DD-5837-8A34-7B14B97C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2" descr="Free illustrations of Bison">
            <a:extLst>
              <a:ext uri="{FF2B5EF4-FFF2-40B4-BE49-F238E27FC236}">
                <a16:creationId xmlns:a16="http://schemas.microsoft.com/office/drawing/2014/main" id="{6AE88ED6-4419-F86F-1990-4BD16D38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2" descr="Free illustrations of Bison">
            <a:extLst>
              <a:ext uri="{FF2B5EF4-FFF2-40B4-BE49-F238E27FC236}">
                <a16:creationId xmlns:a16="http://schemas.microsoft.com/office/drawing/2014/main" id="{55091E88-1D57-9F05-C9C1-918D9B36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 descr="Free illustrations of Bison">
            <a:extLst>
              <a:ext uri="{FF2B5EF4-FFF2-40B4-BE49-F238E27FC236}">
                <a16:creationId xmlns:a16="http://schemas.microsoft.com/office/drawing/2014/main" id="{5FF6C845-0B11-4B78-6C4A-31F8CE817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 descr="Free illustrations of Bison">
            <a:extLst>
              <a:ext uri="{FF2B5EF4-FFF2-40B4-BE49-F238E27FC236}">
                <a16:creationId xmlns:a16="http://schemas.microsoft.com/office/drawing/2014/main" id="{8BF16F3E-0A6C-B3A7-7A33-9F32F4EF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 descr="Free illustrations of Bison">
            <a:extLst>
              <a:ext uri="{FF2B5EF4-FFF2-40B4-BE49-F238E27FC236}">
                <a16:creationId xmlns:a16="http://schemas.microsoft.com/office/drawing/2014/main" id="{2644D120-4A28-65FA-8CF5-3339FACA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 descr="Free illustrations of Bison">
            <a:extLst>
              <a:ext uri="{FF2B5EF4-FFF2-40B4-BE49-F238E27FC236}">
                <a16:creationId xmlns:a16="http://schemas.microsoft.com/office/drawing/2014/main" id="{2D1137C1-C1AE-35B5-E8CA-B6EBF93A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2" descr="Free illustrations of Bison">
            <a:extLst>
              <a:ext uri="{FF2B5EF4-FFF2-40B4-BE49-F238E27FC236}">
                <a16:creationId xmlns:a16="http://schemas.microsoft.com/office/drawing/2014/main" id="{DF689BE8-6C9A-A111-E53A-3B5606B1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 descr="Free illustrations of Bison">
            <a:extLst>
              <a:ext uri="{FF2B5EF4-FFF2-40B4-BE49-F238E27FC236}">
                <a16:creationId xmlns:a16="http://schemas.microsoft.com/office/drawing/2014/main" id="{99083880-17D6-4B46-380C-80CC5522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2" descr="Free illustrations of Bison">
            <a:extLst>
              <a:ext uri="{FF2B5EF4-FFF2-40B4-BE49-F238E27FC236}">
                <a16:creationId xmlns:a16="http://schemas.microsoft.com/office/drawing/2014/main" id="{783CC65B-5C28-C6E7-6748-F790ACD5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2" descr="Free illustrations of Bison">
            <a:extLst>
              <a:ext uri="{FF2B5EF4-FFF2-40B4-BE49-F238E27FC236}">
                <a16:creationId xmlns:a16="http://schemas.microsoft.com/office/drawing/2014/main" id="{19D737B7-BBBB-5F0E-C50B-87F27112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2" descr="Free illustrations of Bison">
            <a:extLst>
              <a:ext uri="{FF2B5EF4-FFF2-40B4-BE49-F238E27FC236}">
                <a16:creationId xmlns:a16="http://schemas.microsoft.com/office/drawing/2014/main" id="{F0B5F49B-9F2A-5F5F-89FE-34DAC8B3F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2" descr="Free illustrations of Bison">
            <a:extLst>
              <a:ext uri="{FF2B5EF4-FFF2-40B4-BE49-F238E27FC236}">
                <a16:creationId xmlns:a16="http://schemas.microsoft.com/office/drawing/2014/main" id="{14D60492-7EA5-74B5-AB37-AE5A64EE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2" descr="Free illustrations of Bison">
            <a:extLst>
              <a:ext uri="{FF2B5EF4-FFF2-40B4-BE49-F238E27FC236}">
                <a16:creationId xmlns:a16="http://schemas.microsoft.com/office/drawing/2014/main" id="{3B4C6972-DDD6-F61C-8DF1-41F0FE6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2" descr="Free illustrations of Bison">
            <a:extLst>
              <a:ext uri="{FF2B5EF4-FFF2-40B4-BE49-F238E27FC236}">
                <a16:creationId xmlns:a16="http://schemas.microsoft.com/office/drawing/2014/main" id="{FF48588C-E9BE-25D7-63F5-7EF75937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 descr="Free illustrations of Bison">
            <a:extLst>
              <a:ext uri="{FF2B5EF4-FFF2-40B4-BE49-F238E27FC236}">
                <a16:creationId xmlns:a16="http://schemas.microsoft.com/office/drawing/2014/main" id="{41077375-90F3-7689-3B76-D1EE71B8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 descr="Free illustrations of Bison">
            <a:extLst>
              <a:ext uri="{FF2B5EF4-FFF2-40B4-BE49-F238E27FC236}">
                <a16:creationId xmlns:a16="http://schemas.microsoft.com/office/drawing/2014/main" id="{96FCA572-F4FE-C2C2-41C0-B40E6F9F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 descr="Free illustrations of Bison">
            <a:extLst>
              <a:ext uri="{FF2B5EF4-FFF2-40B4-BE49-F238E27FC236}">
                <a16:creationId xmlns:a16="http://schemas.microsoft.com/office/drawing/2014/main" id="{E3CACC63-DF51-1065-600F-B761F157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 descr="Free illustrations of Bison">
            <a:extLst>
              <a:ext uri="{FF2B5EF4-FFF2-40B4-BE49-F238E27FC236}">
                <a16:creationId xmlns:a16="http://schemas.microsoft.com/office/drawing/2014/main" id="{8CC37A72-4E79-B80F-5202-897CEA7D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 descr="Free illustrations of Bison">
            <a:extLst>
              <a:ext uri="{FF2B5EF4-FFF2-40B4-BE49-F238E27FC236}">
                <a16:creationId xmlns:a16="http://schemas.microsoft.com/office/drawing/2014/main" id="{1E35F69C-201B-E2DA-2CC0-75EA169C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 descr="Free illustrations of Bison">
            <a:extLst>
              <a:ext uri="{FF2B5EF4-FFF2-40B4-BE49-F238E27FC236}">
                <a16:creationId xmlns:a16="http://schemas.microsoft.com/office/drawing/2014/main" id="{D177D55C-39AB-F4FE-5A5B-43F94BF73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 descr="Free illustrations of Bison">
            <a:extLst>
              <a:ext uri="{FF2B5EF4-FFF2-40B4-BE49-F238E27FC236}">
                <a16:creationId xmlns:a16="http://schemas.microsoft.com/office/drawing/2014/main" id="{8C15D451-612A-AD7A-1C91-A2A05683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 descr="Free illustrations of Bison">
            <a:extLst>
              <a:ext uri="{FF2B5EF4-FFF2-40B4-BE49-F238E27FC236}">
                <a16:creationId xmlns:a16="http://schemas.microsoft.com/office/drawing/2014/main" id="{DE53D8DF-DCE2-E2A6-4E82-DD15B264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 descr="Free illustrations of Bison">
            <a:extLst>
              <a:ext uri="{FF2B5EF4-FFF2-40B4-BE49-F238E27FC236}">
                <a16:creationId xmlns:a16="http://schemas.microsoft.com/office/drawing/2014/main" id="{4FFFA044-780B-48A3-E1F4-90BA322B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 descr="Free illustrations of Bison">
            <a:extLst>
              <a:ext uri="{FF2B5EF4-FFF2-40B4-BE49-F238E27FC236}">
                <a16:creationId xmlns:a16="http://schemas.microsoft.com/office/drawing/2014/main" id="{889D2432-5647-06E3-7BFB-6CD205DE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 descr="Free illustrations of Bison">
            <a:extLst>
              <a:ext uri="{FF2B5EF4-FFF2-40B4-BE49-F238E27FC236}">
                <a16:creationId xmlns:a16="http://schemas.microsoft.com/office/drawing/2014/main" id="{B42526E9-3B75-AE4F-D0C0-06973381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 descr="Free illustrations of Bison">
            <a:extLst>
              <a:ext uri="{FF2B5EF4-FFF2-40B4-BE49-F238E27FC236}">
                <a16:creationId xmlns:a16="http://schemas.microsoft.com/office/drawing/2014/main" id="{3DD081D0-E82A-912F-649C-64F855C7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 descr="Free illustrations of Bison">
            <a:extLst>
              <a:ext uri="{FF2B5EF4-FFF2-40B4-BE49-F238E27FC236}">
                <a16:creationId xmlns:a16="http://schemas.microsoft.com/office/drawing/2014/main" id="{51B4D1CE-0F19-D453-2E75-E734C1E86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 descr="Free illustrations of Bison">
            <a:extLst>
              <a:ext uri="{FF2B5EF4-FFF2-40B4-BE49-F238E27FC236}">
                <a16:creationId xmlns:a16="http://schemas.microsoft.com/office/drawing/2014/main" id="{85691DAD-6189-4580-AF0E-062F3F3A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 descr="Free illustrations of Bison">
            <a:extLst>
              <a:ext uri="{FF2B5EF4-FFF2-40B4-BE49-F238E27FC236}">
                <a16:creationId xmlns:a16="http://schemas.microsoft.com/office/drawing/2014/main" id="{1C7B1B7B-3508-6D84-C2A3-BA7ADC46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 descr="Free illustrations of Bison">
            <a:extLst>
              <a:ext uri="{FF2B5EF4-FFF2-40B4-BE49-F238E27FC236}">
                <a16:creationId xmlns:a16="http://schemas.microsoft.com/office/drawing/2014/main" id="{33CFA4D7-C03D-10C9-F114-F1D08DF8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 descr="Free illustrations of Bison">
            <a:extLst>
              <a:ext uri="{FF2B5EF4-FFF2-40B4-BE49-F238E27FC236}">
                <a16:creationId xmlns:a16="http://schemas.microsoft.com/office/drawing/2014/main" id="{9EC78C07-528A-AE7E-2B08-A273ABC1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 descr="Free illustrations of Bison">
            <a:extLst>
              <a:ext uri="{FF2B5EF4-FFF2-40B4-BE49-F238E27FC236}">
                <a16:creationId xmlns:a16="http://schemas.microsoft.com/office/drawing/2014/main" id="{CB54F676-907C-D46A-7C24-8CF50A29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 descr="Free illustrations of Bison">
            <a:extLst>
              <a:ext uri="{FF2B5EF4-FFF2-40B4-BE49-F238E27FC236}">
                <a16:creationId xmlns:a16="http://schemas.microsoft.com/office/drawing/2014/main" id="{DEE78FA1-9C6C-F0D5-ECAA-CCB984C6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 descr="Free illustrations of Bison">
            <a:extLst>
              <a:ext uri="{FF2B5EF4-FFF2-40B4-BE49-F238E27FC236}">
                <a16:creationId xmlns:a16="http://schemas.microsoft.com/office/drawing/2014/main" id="{BE25CB9B-632D-E228-DB0D-3CF4AD15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 descr="Free illustrations of Bison">
            <a:extLst>
              <a:ext uri="{FF2B5EF4-FFF2-40B4-BE49-F238E27FC236}">
                <a16:creationId xmlns:a16="http://schemas.microsoft.com/office/drawing/2014/main" id="{93737FE1-0093-A8F1-C94D-76CAB898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 descr="Free illustrations of Bison">
            <a:extLst>
              <a:ext uri="{FF2B5EF4-FFF2-40B4-BE49-F238E27FC236}">
                <a16:creationId xmlns:a16="http://schemas.microsoft.com/office/drawing/2014/main" id="{4FDD5406-22F5-D78A-C9F4-8CE15E4A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 descr="Free illustrations of Bison">
            <a:extLst>
              <a:ext uri="{FF2B5EF4-FFF2-40B4-BE49-F238E27FC236}">
                <a16:creationId xmlns:a16="http://schemas.microsoft.com/office/drawing/2014/main" id="{D613D27C-CC8E-5ECF-153F-7B7C1D5E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 descr="Free illustrations of Bison">
            <a:extLst>
              <a:ext uri="{FF2B5EF4-FFF2-40B4-BE49-F238E27FC236}">
                <a16:creationId xmlns:a16="http://schemas.microsoft.com/office/drawing/2014/main" id="{AE4AD032-3188-39A1-5890-3DFABF30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 descr="Free illustrations of Bison">
            <a:extLst>
              <a:ext uri="{FF2B5EF4-FFF2-40B4-BE49-F238E27FC236}">
                <a16:creationId xmlns:a16="http://schemas.microsoft.com/office/drawing/2014/main" id="{8509313B-C7C3-182A-C86D-9F724EE6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 descr="Free illustrations of Bison">
            <a:extLst>
              <a:ext uri="{FF2B5EF4-FFF2-40B4-BE49-F238E27FC236}">
                <a16:creationId xmlns:a16="http://schemas.microsoft.com/office/drawing/2014/main" id="{5FE5755E-EE47-80B5-6B77-10470C6C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 descr="Free illustrations of Bison">
            <a:extLst>
              <a:ext uri="{FF2B5EF4-FFF2-40B4-BE49-F238E27FC236}">
                <a16:creationId xmlns:a16="http://schemas.microsoft.com/office/drawing/2014/main" id="{04312369-7941-45B4-8773-07521D9F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 descr="Free illustrations of Bison">
            <a:extLst>
              <a:ext uri="{FF2B5EF4-FFF2-40B4-BE49-F238E27FC236}">
                <a16:creationId xmlns:a16="http://schemas.microsoft.com/office/drawing/2014/main" id="{3CE1F138-6C7C-1F5E-E1CE-6F07257D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 descr="Free illustrations of Bison">
            <a:extLst>
              <a:ext uri="{FF2B5EF4-FFF2-40B4-BE49-F238E27FC236}">
                <a16:creationId xmlns:a16="http://schemas.microsoft.com/office/drawing/2014/main" id="{CE02737F-57A3-DA74-B32F-0221C488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 descr="Free illustrations of Bison">
            <a:extLst>
              <a:ext uri="{FF2B5EF4-FFF2-40B4-BE49-F238E27FC236}">
                <a16:creationId xmlns:a16="http://schemas.microsoft.com/office/drawing/2014/main" id="{2E7F52BD-E5E6-3950-145E-1E4E5584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 descr="Free illustrations of Bison">
            <a:extLst>
              <a:ext uri="{FF2B5EF4-FFF2-40B4-BE49-F238E27FC236}">
                <a16:creationId xmlns:a16="http://schemas.microsoft.com/office/drawing/2014/main" id="{0CA84527-263F-F727-BF3C-B71AC590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 descr="Free illustrations of Bison">
            <a:extLst>
              <a:ext uri="{FF2B5EF4-FFF2-40B4-BE49-F238E27FC236}">
                <a16:creationId xmlns:a16="http://schemas.microsoft.com/office/drawing/2014/main" id="{8962C231-8498-B256-9217-F2351EF9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2" descr="Free illustrations of Bison">
            <a:extLst>
              <a:ext uri="{FF2B5EF4-FFF2-40B4-BE49-F238E27FC236}">
                <a16:creationId xmlns:a16="http://schemas.microsoft.com/office/drawing/2014/main" id="{F5ACBAE0-C8F2-845B-446E-CBE9810E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 descr="Free illustrations of Bison">
            <a:extLst>
              <a:ext uri="{FF2B5EF4-FFF2-40B4-BE49-F238E27FC236}">
                <a16:creationId xmlns:a16="http://schemas.microsoft.com/office/drawing/2014/main" id="{4B667244-BABC-9D41-D7A8-31B02DC8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2" descr="Free illustrations of Bison">
            <a:extLst>
              <a:ext uri="{FF2B5EF4-FFF2-40B4-BE49-F238E27FC236}">
                <a16:creationId xmlns:a16="http://schemas.microsoft.com/office/drawing/2014/main" id="{0EC576C9-4DD7-BE34-C92D-3A23E57E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 descr="Free illustrations of Bison">
            <a:extLst>
              <a:ext uri="{FF2B5EF4-FFF2-40B4-BE49-F238E27FC236}">
                <a16:creationId xmlns:a16="http://schemas.microsoft.com/office/drawing/2014/main" id="{2BC5DF52-D2F4-998E-1943-81646156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2" descr="Free illustrations of Bison">
            <a:extLst>
              <a:ext uri="{FF2B5EF4-FFF2-40B4-BE49-F238E27FC236}">
                <a16:creationId xmlns:a16="http://schemas.microsoft.com/office/drawing/2014/main" id="{E267B7B3-7A6D-F5C2-9FD9-0317A8F5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 descr="Free illustrations of Bison">
            <a:extLst>
              <a:ext uri="{FF2B5EF4-FFF2-40B4-BE49-F238E27FC236}">
                <a16:creationId xmlns:a16="http://schemas.microsoft.com/office/drawing/2014/main" id="{AD493EA3-C7D7-4D32-6F58-4A703E71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2" descr="Free illustrations of Bison">
            <a:extLst>
              <a:ext uri="{FF2B5EF4-FFF2-40B4-BE49-F238E27FC236}">
                <a16:creationId xmlns:a16="http://schemas.microsoft.com/office/drawing/2014/main" id="{B161D29F-8348-7B0A-75E3-2CA80B80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2" descr="Free illustrations of Bison">
            <a:extLst>
              <a:ext uri="{FF2B5EF4-FFF2-40B4-BE49-F238E27FC236}">
                <a16:creationId xmlns:a16="http://schemas.microsoft.com/office/drawing/2014/main" id="{E520BE24-9402-E988-1C2C-3C73D8E0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Picture 2" descr="Free illustrations of Bison">
            <a:extLst>
              <a:ext uri="{FF2B5EF4-FFF2-40B4-BE49-F238E27FC236}">
                <a16:creationId xmlns:a16="http://schemas.microsoft.com/office/drawing/2014/main" id="{5B7DC323-9C35-E13E-EBC9-734C0ABF9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2" descr="Free illustrations of Bison">
            <a:extLst>
              <a:ext uri="{FF2B5EF4-FFF2-40B4-BE49-F238E27FC236}">
                <a16:creationId xmlns:a16="http://schemas.microsoft.com/office/drawing/2014/main" id="{B3908167-2921-4AA4-FD18-2DBA0B6D2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2" descr="Free illustrations of Bison">
            <a:extLst>
              <a:ext uri="{FF2B5EF4-FFF2-40B4-BE49-F238E27FC236}">
                <a16:creationId xmlns:a16="http://schemas.microsoft.com/office/drawing/2014/main" id="{78F46F90-8CC0-E402-EC39-CD88E1434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 descr="Free illustrations of Bison">
            <a:extLst>
              <a:ext uri="{FF2B5EF4-FFF2-40B4-BE49-F238E27FC236}">
                <a16:creationId xmlns:a16="http://schemas.microsoft.com/office/drawing/2014/main" id="{645ED38F-18AB-8EB6-54EF-B67D55F2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" descr="Free illustrations of Bison">
            <a:extLst>
              <a:ext uri="{FF2B5EF4-FFF2-40B4-BE49-F238E27FC236}">
                <a16:creationId xmlns:a16="http://schemas.microsoft.com/office/drawing/2014/main" id="{1071C2F5-46F4-3511-32EF-FF22F944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Picture 2" descr="Free illustrations of Bison">
            <a:extLst>
              <a:ext uri="{FF2B5EF4-FFF2-40B4-BE49-F238E27FC236}">
                <a16:creationId xmlns:a16="http://schemas.microsoft.com/office/drawing/2014/main" id="{B8F52941-C1E3-AD86-2ACF-3335349BE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 descr="Free illustrations of Bison">
            <a:extLst>
              <a:ext uri="{FF2B5EF4-FFF2-40B4-BE49-F238E27FC236}">
                <a16:creationId xmlns:a16="http://schemas.microsoft.com/office/drawing/2014/main" id="{2C1EE6C1-6AC8-411F-6068-4457C139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 descr="Free illustrations of Bison">
            <a:extLst>
              <a:ext uri="{FF2B5EF4-FFF2-40B4-BE49-F238E27FC236}">
                <a16:creationId xmlns:a16="http://schemas.microsoft.com/office/drawing/2014/main" id="{89503EE0-59AD-B646-093B-9D7B17B6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 descr="Free illustrations of Bison">
            <a:extLst>
              <a:ext uri="{FF2B5EF4-FFF2-40B4-BE49-F238E27FC236}">
                <a16:creationId xmlns:a16="http://schemas.microsoft.com/office/drawing/2014/main" id="{277DEC6C-BB4A-216D-0AF4-35D3E22B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Picture 2" descr="Free illustrations of Bison">
            <a:extLst>
              <a:ext uri="{FF2B5EF4-FFF2-40B4-BE49-F238E27FC236}">
                <a16:creationId xmlns:a16="http://schemas.microsoft.com/office/drawing/2014/main" id="{8165583F-5E26-D4F2-F135-3CE04DC3A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2" descr="Free illustrations of Bison">
            <a:extLst>
              <a:ext uri="{FF2B5EF4-FFF2-40B4-BE49-F238E27FC236}">
                <a16:creationId xmlns:a16="http://schemas.microsoft.com/office/drawing/2014/main" id="{C929A564-9DFE-04E0-CDFE-85C153312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 descr="Free illustrations of Bison">
            <a:extLst>
              <a:ext uri="{FF2B5EF4-FFF2-40B4-BE49-F238E27FC236}">
                <a16:creationId xmlns:a16="http://schemas.microsoft.com/office/drawing/2014/main" id="{E51309D8-45B4-E479-8C9E-79E8DEEAA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 descr="Free illustrations of Bison">
            <a:extLst>
              <a:ext uri="{FF2B5EF4-FFF2-40B4-BE49-F238E27FC236}">
                <a16:creationId xmlns:a16="http://schemas.microsoft.com/office/drawing/2014/main" id="{1898F355-B794-B52F-55D8-141C64BE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 descr="Free illustrations of Bison">
            <a:extLst>
              <a:ext uri="{FF2B5EF4-FFF2-40B4-BE49-F238E27FC236}">
                <a16:creationId xmlns:a16="http://schemas.microsoft.com/office/drawing/2014/main" id="{C7A17E61-1265-90D1-34B1-AB2B3DE0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 descr="Free illustrations of Bison">
            <a:extLst>
              <a:ext uri="{FF2B5EF4-FFF2-40B4-BE49-F238E27FC236}">
                <a16:creationId xmlns:a16="http://schemas.microsoft.com/office/drawing/2014/main" id="{C61BF478-62C1-EAC6-1127-60CA0FD8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2" descr="Free illustrations of Bison">
            <a:extLst>
              <a:ext uri="{FF2B5EF4-FFF2-40B4-BE49-F238E27FC236}">
                <a16:creationId xmlns:a16="http://schemas.microsoft.com/office/drawing/2014/main" id="{C85DE2A2-8549-510B-936D-146370AA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2" descr="Free illustrations of Bison">
            <a:extLst>
              <a:ext uri="{FF2B5EF4-FFF2-40B4-BE49-F238E27FC236}">
                <a16:creationId xmlns:a16="http://schemas.microsoft.com/office/drawing/2014/main" id="{D600848F-BEA0-EDDB-05C1-5CA9C9F5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2" descr="Free illustrations of Bison">
            <a:extLst>
              <a:ext uri="{FF2B5EF4-FFF2-40B4-BE49-F238E27FC236}">
                <a16:creationId xmlns:a16="http://schemas.microsoft.com/office/drawing/2014/main" id="{ECE1900A-4557-D669-B5A6-D9D030EA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2" descr="Free illustrations of Bison">
            <a:extLst>
              <a:ext uri="{FF2B5EF4-FFF2-40B4-BE49-F238E27FC236}">
                <a16:creationId xmlns:a16="http://schemas.microsoft.com/office/drawing/2014/main" id="{65BC12D6-5C4C-A0B7-FFE1-CA47190B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2" descr="Free illustrations of Bison">
            <a:extLst>
              <a:ext uri="{FF2B5EF4-FFF2-40B4-BE49-F238E27FC236}">
                <a16:creationId xmlns:a16="http://schemas.microsoft.com/office/drawing/2014/main" id="{D4D2925F-93E1-C234-668C-78374ECE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2" descr="Free illustrations of Bison">
            <a:extLst>
              <a:ext uri="{FF2B5EF4-FFF2-40B4-BE49-F238E27FC236}">
                <a16:creationId xmlns:a16="http://schemas.microsoft.com/office/drawing/2014/main" id="{75700444-9B87-6783-9560-97CAA420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2" descr="Free illustrations of Bison">
            <a:extLst>
              <a:ext uri="{FF2B5EF4-FFF2-40B4-BE49-F238E27FC236}">
                <a16:creationId xmlns:a16="http://schemas.microsoft.com/office/drawing/2014/main" id="{26A92971-E2F3-3E0E-7043-68181A4A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 descr="Free illustrations of Bison">
            <a:extLst>
              <a:ext uri="{FF2B5EF4-FFF2-40B4-BE49-F238E27FC236}">
                <a16:creationId xmlns:a16="http://schemas.microsoft.com/office/drawing/2014/main" id="{35566D5E-1B5A-FBA3-0374-1EF5B3D4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" descr="Free illustrations of Bison">
            <a:extLst>
              <a:ext uri="{FF2B5EF4-FFF2-40B4-BE49-F238E27FC236}">
                <a16:creationId xmlns:a16="http://schemas.microsoft.com/office/drawing/2014/main" id="{1A652A22-45DA-0B43-C7D1-2B00E3A9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" descr="Free illustrations of Bison">
            <a:extLst>
              <a:ext uri="{FF2B5EF4-FFF2-40B4-BE49-F238E27FC236}">
                <a16:creationId xmlns:a16="http://schemas.microsoft.com/office/drawing/2014/main" id="{657D0089-34C8-8499-C10E-C8566DB4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2" descr="Free illustrations of Bison">
            <a:extLst>
              <a:ext uri="{FF2B5EF4-FFF2-40B4-BE49-F238E27FC236}">
                <a16:creationId xmlns:a16="http://schemas.microsoft.com/office/drawing/2014/main" id="{76B3BDB9-BBC8-2C40-FA2B-7833ABB2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2" descr="Free illustrations of Bison">
            <a:extLst>
              <a:ext uri="{FF2B5EF4-FFF2-40B4-BE49-F238E27FC236}">
                <a16:creationId xmlns:a16="http://schemas.microsoft.com/office/drawing/2014/main" id="{7D450C2E-2B5D-EE1E-A89C-0634E74E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31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 descr="Free illustrations of Bison">
            <a:extLst>
              <a:ext uri="{FF2B5EF4-FFF2-40B4-BE49-F238E27FC236}">
                <a16:creationId xmlns:a16="http://schemas.microsoft.com/office/drawing/2014/main" id="{6488C39F-EC2D-EA3E-D6AC-5F8F57B71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38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 descr="Free illustrations of Bison">
            <a:extLst>
              <a:ext uri="{FF2B5EF4-FFF2-40B4-BE49-F238E27FC236}">
                <a16:creationId xmlns:a16="http://schemas.microsoft.com/office/drawing/2014/main" id="{9A28D63E-0B85-DCBE-2678-DD1405F3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945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Picture 2" descr="Free illustrations of Bison">
            <a:extLst>
              <a:ext uri="{FF2B5EF4-FFF2-40B4-BE49-F238E27FC236}">
                <a16:creationId xmlns:a16="http://schemas.microsoft.com/office/drawing/2014/main" id="{6D8BDEC2-59AB-0A80-DC81-6300AB40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03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2" descr="Free illustrations of Bison">
            <a:extLst>
              <a:ext uri="{FF2B5EF4-FFF2-40B4-BE49-F238E27FC236}">
                <a16:creationId xmlns:a16="http://schemas.microsoft.com/office/drawing/2014/main" id="{394A8416-929E-7115-6B44-4754AB43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910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" name="Picture 2" descr="Free illustrations of Bison">
            <a:extLst>
              <a:ext uri="{FF2B5EF4-FFF2-40B4-BE49-F238E27FC236}">
                <a16:creationId xmlns:a16="http://schemas.microsoft.com/office/drawing/2014/main" id="{C221703E-47C0-A17B-2156-EF33F9D6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" name="Picture 2" descr="Free illustrations of Bison">
            <a:extLst>
              <a:ext uri="{FF2B5EF4-FFF2-40B4-BE49-F238E27FC236}">
                <a16:creationId xmlns:a16="http://schemas.microsoft.com/office/drawing/2014/main" id="{61283028-DE62-07C4-EA3F-17E1AE39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" name="Picture 2" descr="Free illustrations of Bison">
            <a:extLst>
              <a:ext uri="{FF2B5EF4-FFF2-40B4-BE49-F238E27FC236}">
                <a16:creationId xmlns:a16="http://schemas.microsoft.com/office/drawing/2014/main" id="{05A1C42C-3BCE-A981-A776-7EC88942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" name="Picture 2" descr="Free illustrations of Bison">
            <a:extLst>
              <a:ext uri="{FF2B5EF4-FFF2-40B4-BE49-F238E27FC236}">
                <a16:creationId xmlns:a16="http://schemas.microsoft.com/office/drawing/2014/main" id="{9599404A-0CBC-F574-22B4-C68657AE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3" name="Picture 2" descr="Free illustrations of Bison">
            <a:extLst>
              <a:ext uri="{FF2B5EF4-FFF2-40B4-BE49-F238E27FC236}">
                <a16:creationId xmlns:a16="http://schemas.microsoft.com/office/drawing/2014/main" id="{657E0BFA-AFBB-559A-702D-89663628E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4" name="Picture 2" descr="Free illustrations of Bison">
            <a:extLst>
              <a:ext uri="{FF2B5EF4-FFF2-40B4-BE49-F238E27FC236}">
                <a16:creationId xmlns:a16="http://schemas.microsoft.com/office/drawing/2014/main" id="{02766A8B-F791-2CE7-511F-604CC878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" name="Picture 2" descr="Free illustrations of Bison">
            <a:extLst>
              <a:ext uri="{FF2B5EF4-FFF2-40B4-BE49-F238E27FC236}">
                <a16:creationId xmlns:a16="http://schemas.microsoft.com/office/drawing/2014/main" id="{6BA35214-E244-325F-773D-165C92DF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6" name="Picture 2" descr="Free illustrations of Bison">
            <a:extLst>
              <a:ext uri="{FF2B5EF4-FFF2-40B4-BE49-F238E27FC236}">
                <a16:creationId xmlns:a16="http://schemas.microsoft.com/office/drawing/2014/main" id="{C6109521-D7BA-CC28-082C-A7311B8E7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7" name="Picture 2" descr="Free illustrations of Bison">
            <a:extLst>
              <a:ext uri="{FF2B5EF4-FFF2-40B4-BE49-F238E27FC236}">
                <a16:creationId xmlns:a16="http://schemas.microsoft.com/office/drawing/2014/main" id="{6917E4E6-868C-ACA8-1827-AF26862F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8" name="Picture 2" descr="Free illustrations of Bison">
            <a:extLst>
              <a:ext uri="{FF2B5EF4-FFF2-40B4-BE49-F238E27FC236}">
                <a16:creationId xmlns:a16="http://schemas.microsoft.com/office/drawing/2014/main" id="{482F2ACB-D249-0A60-07AA-8DF3FD7C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9" name="Picture 2" descr="Free illustrations of Bison">
            <a:extLst>
              <a:ext uri="{FF2B5EF4-FFF2-40B4-BE49-F238E27FC236}">
                <a16:creationId xmlns:a16="http://schemas.microsoft.com/office/drawing/2014/main" id="{696E66D2-7CC9-1546-8A2A-08728C52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" name="Picture 2" descr="Free illustrations of Bison">
            <a:extLst>
              <a:ext uri="{FF2B5EF4-FFF2-40B4-BE49-F238E27FC236}">
                <a16:creationId xmlns:a16="http://schemas.microsoft.com/office/drawing/2014/main" id="{8CDF8A5B-4EFB-A02A-9229-FD0DE785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 descr="Free illustrations of Bison">
            <a:extLst>
              <a:ext uri="{FF2B5EF4-FFF2-40B4-BE49-F238E27FC236}">
                <a16:creationId xmlns:a16="http://schemas.microsoft.com/office/drawing/2014/main" id="{AE9B4E0F-BB43-78A2-0D43-9601539AE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2" name="Picture 2" descr="Free illustrations of Bison">
            <a:extLst>
              <a:ext uri="{FF2B5EF4-FFF2-40B4-BE49-F238E27FC236}">
                <a16:creationId xmlns:a16="http://schemas.microsoft.com/office/drawing/2014/main" id="{684DB77C-B0FE-7F77-5D8D-6DBD78F62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3" name="Picture 2" descr="Free illustrations of Bison">
            <a:extLst>
              <a:ext uri="{FF2B5EF4-FFF2-40B4-BE49-F238E27FC236}">
                <a16:creationId xmlns:a16="http://schemas.microsoft.com/office/drawing/2014/main" id="{38F53BEC-4824-9451-0D8D-08AF56E82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4" name="Picture 2" descr="Free illustrations of Bison">
            <a:extLst>
              <a:ext uri="{FF2B5EF4-FFF2-40B4-BE49-F238E27FC236}">
                <a16:creationId xmlns:a16="http://schemas.microsoft.com/office/drawing/2014/main" id="{23087A0C-905D-02A4-46F5-EBE8219A1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" name="Picture 2" descr="Free illustrations of Bison">
            <a:extLst>
              <a:ext uri="{FF2B5EF4-FFF2-40B4-BE49-F238E27FC236}">
                <a16:creationId xmlns:a16="http://schemas.microsoft.com/office/drawing/2014/main" id="{4C55DA90-6FF4-55C9-2B9D-063F500CB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6" name="Picture 2" descr="Free illustrations of Bison">
            <a:extLst>
              <a:ext uri="{FF2B5EF4-FFF2-40B4-BE49-F238E27FC236}">
                <a16:creationId xmlns:a16="http://schemas.microsoft.com/office/drawing/2014/main" id="{05BE167B-242F-F976-503F-59963BF1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 descr="Free illustrations of Bison">
            <a:extLst>
              <a:ext uri="{FF2B5EF4-FFF2-40B4-BE49-F238E27FC236}">
                <a16:creationId xmlns:a16="http://schemas.microsoft.com/office/drawing/2014/main" id="{9B5EEF47-83BC-8EDF-1903-6D77F86D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8" name="Picture 2" descr="Free illustrations of Bison">
            <a:extLst>
              <a:ext uri="{FF2B5EF4-FFF2-40B4-BE49-F238E27FC236}">
                <a16:creationId xmlns:a16="http://schemas.microsoft.com/office/drawing/2014/main" id="{11E86154-ADA2-1201-5D0F-E7A2B100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2" descr="Free illustrations of Bison">
            <a:extLst>
              <a:ext uri="{FF2B5EF4-FFF2-40B4-BE49-F238E27FC236}">
                <a16:creationId xmlns:a16="http://schemas.microsoft.com/office/drawing/2014/main" id="{5945A7C6-1A84-4EFA-A371-A554F737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682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" name="Picture 2" descr="Free illustrations of Bison">
            <a:extLst>
              <a:ext uri="{FF2B5EF4-FFF2-40B4-BE49-F238E27FC236}">
                <a16:creationId xmlns:a16="http://schemas.microsoft.com/office/drawing/2014/main" id="{9210ABB2-77C1-79EC-E7F6-35314887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589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" name="Picture 2" descr="Free illustrations of Bison">
            <a:extLst>
              <a:ext uri="{FF2B5EF4-FFF2-40B4-BE49-F238E27FC236}">
                <a16:creationId xmlns:a16="http://schemas.microsoft.com/office/drawing/2014/main" id="{B33CDCDB-1126-C10B-1A4D-89411355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96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2" name="Picture 2" descr="Free illustrations of Bison">
            <a:extLst>
              <a:ext uri="{FF2B5EF4-FFF2-40B4-BE49-F238E27FC236}">
                <a16:creationId xmlns:a16="http://schemas.microsoft.com/office/drawing/2014/main" id="{EF62B550-5727-FC39-F3A2-6CF3BD38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54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2" descr="Free illustrations of Bison">
            <a:extLst>
              <a:ext uri="{FF2B5EF4-FFF2-40B4-BE49-F238E27FC236}">
                <a16:creationId xmlns:a16="http://schemas.microsoft.com/office/drawing/2014/main" id="{390B9BA0-91E1-F4C8-23A9-8096F2B2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461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2" descr="Free illustrations of Bison">
            <a:extLst>
              <a:ext uri="{FF2B5EF4-FFF2-40B4-BE49-F238E27FC236}">
                <a16:creationId xmlns:a16="http://schemas.microsoft.com/office/drawing/2014/main" id="{86452B64-4000-E500-CA32-D3470768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2" descr="Free illustrations of Bison">
            <a:extLst>
              <a:ext uri="{FF2B5EF4-FFF2-40B4-BE49-F238E27FC236}">
                <a16:creationId xmlns:a16="http://schemas.microsoft.com/office/drawing/2014/main" id="{95BA7242-4D0B-9B82-36DF-DAF25F17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2" descr="Free illustrations of Bison">
            <a:extLst>
              <a:ext uri="{FF2B5EF4-FFF2-40B4-BE49-F238E27FC236}">
                <a16:creationId xmlns:a16="http://schemas.microsoft.com/office/drawing/2014/main" id="{3F3BA2DA-E5E0-069F-3A19-C1745F60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2" descr="Free illustrations of Bison">
            <a:extLst>
              <a:ext uri="{FF2B5EF4-FFF2-40B4-BE49-F238E27FC236}">
                <a16:creationId xmlns:a16="http://schemas.microsoft.com/office/drawing/2014/main" id="{465B0372-9110-CF47-E507-608AC02BD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2" descr="Free illustrations of Bison">
            <a:extLst>
              <a:ext uri="{FF2B5EF4-FFF2-40B4-BE49-F238E27FC236}">
                <a16:creationId xmlns:a16="http://schemas.microsoft.com/office/drawing/2014/main" id="{2DB9CF45-8A7E-17A1-88B1-9458C505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 descr="Free illustrations of Bison">
            <a:extLst>
              <a:ext uri="{FF2B5EF4-FFF2-40B4-BE49-F238E27FC236}">
                <a16:creationId xmlns:a16="http://schemas.microsoft.com/office/drawing/2014/main" id="{8C5123D6-84FE-D00E-62A6-8696C57BE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 descr="Free illustrations of Bison">
            <a:extLst>
              <a:ext uri="{FF2B5EF4-FFF2-40B4-BE49-F238E27FC236}">
                <a16:creationId xmlns:a16="http://schemas.microsoft.com/office/drawing/2014/main" id="{6AE63C90-6ADD-1581-FC83-C5734413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2" descr="Free illustrations of Bison">
            <a:extLst>
              <a:ext uri="{FF2B5EF4-FFF2-40B4-BE49-F238E27FC236}">
                <a16:creationId xmlns:a16="http://schemas.microsoft.com/office/drawing/2014/main" id="{AC7A5F00-A1D5-AD32-01F0-37BE2D01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2" descr="Free illustrations of Bison">
            <a:extLst>
              <a:ext uri="{FF2B5EF4-FFF2-40B4-BE49-F238E27FC236}">
                <a16:creationId xmlns:a16="http://schemas.microsoft.com/office/drawing/2014/main" id="{E933B804-A9E3-E716-EFC1-5DD4141B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2" descr="Free illustrations of Bison">
            <a:extLst>
              <a:ext uri="{FF2B5EF4-FFF2-40B4-BE49-F238E27FC236}">
                <a16:creationId xmlns:a16="http://schemas.microsoft.com/office/drawing/2014/main" id="{136E6D8C-3ABB-9031-F67B-68D97329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2" descr="Free illustrations of Bison">
            <a:extLst>
              <a:ext uri="{FF2B5EF4-FFF2-40B4-BE49-F238E27FC236}">
                <a16:creationId xmlns:a16="http://schemas.microsoft.com/office/drawing/2014/main" id="{A7F20709-1CB0-42D0-C911-0E1A8574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 descr="Free illustrations of Bison">
            <a:extLst>
              <a:ext uri="{FF2B5EF4-FFF2-40B4-BE49-F238E27FC236}">
                <a16:creationId xmlns:a16="http://schemas.microsoft.com/office/drawing/2014/main" id="{D1A071CB-B820-11F1-C7DB-0805378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2" descr="Free illustrations of Bison">
            <a:extLst>
              <a:ext uri="{FF2B5EF4-FFF2-40B4-BE49-F238E27FC236}">
                <a16:creationId xmlns:a16="http://schemas.microsoft.com/office/drawing/2014/main" id="{C5F5C491-08CA-3FE8-66F0-2B301736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" descr="Free illustrations of Bison">
            <a:extLst>
              <a:ext uri="{FF2B5EF4-FFF2-40B4-BE49-F238E27FC236}">
                <a16:creationId xmlns:a16="http://schemas.microsoft.com/office/drawing/2014/main" id="{5757034E-A8EC-256E-9697-945EBE124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8" name="Picture 2" descr="Free illustrations of Bison">
            <a:extLst>
              <a:ext uri="{FF2B5EF4-FFF2-40B4-BE49-F238E27FC236}">
                <a16:creationId xmlns:a16="http://schemas.microsoft.com/office/drawing/2014/main" id="{2D3CAF7E-6030-FCDA-C351-44FD37899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2" descr="Free illustrations of Bison">
            <a:extLst>
              <a:ext uri="{FF2B5EF4-FFF2-40B4-BE49-F238E27FC236}">
                <a16:creationId xmlns:a16="http://schemas.microsoft.com/office/drawing/2014/main" id="{A4C98AE4-78C9-003D-448D-B85F4E70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" name="Picture 2" descr="Free illustrations of Bison">
            <a:extLst>
              <a:ext uri="{FF2B5EF4-FFF2-40B4-BE49-F238E27FC236}">
                <a16:creationId xmlns:a16="http://schemas.microsoft.com/office/drawing/2014/main" id="{8F20376D-0C5E-5FA3-6EAA-F8C09033A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2" descr="Free illustrations of Bison">
            <a:extLst>
              <a:ext uri="{FF2B5EF4-FFF2-40B4-BE49-F238E27FC236}">
                <a16:creationId xmlns:a16="http://schemas.microsoft.com/office/drawing/2014/main" id="{E935AA14-877D-B8F1-12E0-A7FA7143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2" descr="Free illustrations of Bison">
            <a:extLst>
              <a:ext uri="{FF2B5EF4-FFF2-40B4-BE49-F238E27FC236}">
                <a16:creationId xmlns:a16="http://schemas.microsoft.com/office/drawing/2014/main" id="{6E933E35-07D8-EE1E-2B47-6CA8CE9D7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2" descr="Free illustrations of Bison">
            <a:extLst>
              <a:ext uri="{FF2B5EF4-FFF2-40B4-BE49-F238E27FC236}">
                <a16:creationId xmlns:a16="http://schemas.microsoft.com/office/drawing/2014/main" id="{78132D5C-94E4-7CF0-50F3-31FD5FAED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2" descr="Free illustrations of Bison">
            <a:extLst>
              <a:ext uri="{FF2B5EF4-FFF2-40B4-BE49-F238E27FC236}">
                <a16:creationId xmlns:a16="http://schemas.microsoft.com/office/drawing/2014/main" id="{E32AC889-9A0E-2F15-EBD3-1C55DD4A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66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2" descr="Free illustrations of Bison">
            <a:extLst>
              <a:ext uri="{FF2B5EF4-FFF2-40B4-BE49-F238E27FC236}">
                <a16:creationId xmlns:a16="http://schemas.microsoft.com/office/drawing/2014/main" id="{B3A5E10E-8192-E088-75E2-1CA27D0F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73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2" descr="Free illustrations of Bison">
            <a:extLst>
              <a:ext uri="{FF2B5EF4-FFF2-40B4-BE49-F238E27FC236}">
                <a16:creationId xmlns:a16="http://schemas.microsoft.com/office/drawing/2014/main" id="{7206BC2F-CD14-67ED-5DDA-76EB10DB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80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 descr="Free illustrations of Bison">
            <a:extLst>
              <a:ext uri="{FF2B5EF4-FFF2-40B4-BE49-F238E27FC236}">
                <a16:creationId xmlns:a16="http://schemas.microsoft.com/office/drawing/2014/main" id="{2985C053-CFDE-0BBD-0E7C-9D6F8C29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38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2" descr="Free illustrations of Bison">
            <a:extLst>
              <a:ext uri="{FF2B5EF4-FFF2-40B4-BE49-F238E27FC236}">
                <a16:creationId xmlns:a16="http://schemas.microsoft.com/office/drawing/2014/main" id="{7185C702-1197-F197-FA48-7AC6AA9FC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45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 descr="Free illustrations of Bison">
            <a:extLst>
              <a:ext uri="{FF2B5EF4-FFF2-40B4-BE49-F238E27FC236}">
                <a16:creationId xmlns:a16="http://schemas.microsoft.com/office/drawing/2014/main" id="{BDA9000E-7364-F96F-17EA-A67ECAFB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2" descr="Free illustrations of Bison">
            <a:extLst>
              <a:ext uri="{FF2B5EF4-FFF2-40B4-BE49-F238E27FC236}">
                <a16:creationId xmlns:a16="http://schemas.microsoft.com/office/drawing/2014/main" id="{00C530B2-6211-DD22-01EC-6CFA099BF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2" descr="Free illustrations of Bison">
            <a:extLst>
              <a:ext uri="{FF2B5EF4-FFF2-40B4-BE49-F238E27FC236}">
                <a16:creationId xmlns:a16="http://schemas.microsoft.com/office/drawing/2014/main" id="{7036A010-98CC-4CB0-FCDB-2F46C22B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2" descr="Free illustrations of Bison">
            <a:extLst>
              <a:ext uri="{FF2B5EF4-FFF2-40B4-BE49-F238E27FC236}">
                <a16:creationId xmlns:a16="http://schemas.microsoft.com/office/drawing/2014/main" id="{8B2B4F06-2012-4211-F77C-95C8746D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2" descr="Free illustrations of Bison">
            <a:extLst>
              <a:ext uri="{FF2B5EF4-FFF2-40B4-BE49-F238E27FC236}">
                <a16:creationId xmlns:a16="http://schemas.microsoft.com/office/drawing/2014/main" id="{2FDD7805-1E6B-BB48-51C7-A2541FDF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2" descr="Free illustrations of Bison">
            <a:extLst>
              <a:ext uri="{FF2B5EF4-FFF2-40B4-BE49-F238E27FC236}">
                <a16:creationId xmlns:a16="http://schemas.microsoft.com/office/drawing/2014/main" id="{CB75A9A0-8909-E3B7-312F-E4F65A82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Free illustrations of Bison">
            <a:extLst>
              <a:ext uri="{FF2B5EF4-FFF2-40B4-BE49-F238E27FC236}">
                <a16:creationId xmlns:a16="http://schemas.microsoft.com/office/drawing/2014/main" id="{EEC8EA66-FDD6-D2F9-0586-4FE77BFB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2" descr="Free illustrations of Bison">
            <a:extLst>
              <a:ext uri="{FF2B5EF4-FFF2-40B4-BE49-F238E27FC236}">
                <a16:creationId xmlns:a16="http://schemas.microsoft.com/office/drawing/2014/main" id="{B26BCF69-0047-D4E4-F631-1761C744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2" descr="Free illustrations of Bison">
            <a:extLst>
              <a:ext uri="{FF2B5EF4-FFF2-40B4-BE49-F238E27FC236}">
                <a16:creationId xmlns:a16="http://schemas.microsoft.com/office/drawing/2014/main" id="{3265F196-8D88-BA3B-11EE-4B3B6904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" name="Picture 2" descr="Free illustrations of Bison">
            <a:extLst>
              <a:ext uri="{FF2B5EF4-FFF2-40B4-BE49-F238E27FC236}">
                <a16:creationId xmlns:a16="http://schemas.microsoft.com/office/drawing/2014/main" id="{FC0A4415-ADDD-13BE-8639-A2E64007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" name="Picture 2" descr="Free illustrations of Bison">
            <a:extLst>
              <a:ext uri="{FF2B5EF4-FFF2-40B4-BE49-F238E27FC236}">
                <a16:creationId xmlns:a16="http://schemas.microsoft.com/office/drawing/2014/main" id="{9010B92E-F5CF-DCEF-B404-F93F644B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0" name="Picture 2" descr="Free illustrations of Bison">
            <a:extLst>
              <a:ext uri="{FF2B5EF4-FFF2-40B4-BE49-F238E27FC236}">
                <a16:creationId xmlns:a16="http://schemas.microsoft.com/office/drawing/2014/main" id="{33B1B3F6-6798-EEB9-ADAE-A837D8C1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" name="Picture 2" descr="Free illustrations of Bison">
            <a:extLst>
              <a:ext uri="{FF2B5EF4-FFF2-40B4-BE49-F238E27FC236}">
                <a16:creationId xmlns:a16="http://schemas.microsoft.com/office/drawing/2014/main" id="{A4C4D8C5-2252-8148-FF71-80CC2EC7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2" descr="Free illustrations of Bison">
            <a:extLst>
              <a:ext uri="{FF2B5EF4-FFF2-40B4-BE49-F238E27FC236}">
                <a16:creationId xmlns:a16="http://schemas.microsoft.com/office/drawing/2014/main" id="{8E8D3FE9-0776-2F8B-BACF-AE8FC1478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2" descr="Free illustrations of Bison">
            <a:extLst>
              <a:ext uri="{FF2B5EF4-FFF2-40B4-BE49-F238E27FC236}">
                <a16:creationId xmlns:a16="http://schemas.microsoft.com/office/drawing/2014/main" id="{EF7FFEEA-0FDE-79CA-CA74-242FC2A6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2" descr="Free illustrations of Bison">
            <a:extLst>
              <a:ext uri="{FF2B5EF4-FFF2-40B4-BE49-F238E27FC236}">
                <a16:creationId xmlns:a16="http://schemas.microsoft.com/office/drawing/2014/main" id="{6919FB51-6567-206B-F080-82EE01E1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2" descr="Free illustrations of Bison">
            <a:extLst>
              <a:ext uri="{FF2B5EF4-FFF2-40B4-BE49-F238E27FC236}">
                <a16:creationId xmlns:a16="http://schemas.microsoft.com/office/drawing/2014/main" id="{FD6FD30E-7FA2-B7C4-7BB9-18C5A8FE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2" descr="Free illustrations of Bison">
            <a:extLst>
              <a:ext uri="{FF2B5EF4-FFF2-40B4-BE49-F238E27FC236}">
                <a16:creationId xmlns:a16="http://schemas.microsoft.com/office/drawing/2014/main" id="{AE672C60-D5EC-AA3C-D14F-E49907EC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2" descr="Free illustrations of Bison">
            <a:extLst>
              <a:ext uri="{FF2B5EF4-FFF2-40B4-BE49-F238E27FC236}">
                <a16:creationId xmlns:a16="http://schemas.microsoft.com/office/drawing/2014/main" id="{191A72A3-59E7-E2C1-A598-F0C0DFC0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8" name="Picture 2" descr="Free illustrations of Bison">
            <a:extLst>
              <a:ext uri="{FF2B5EF4-FFF2-40B4-BE49-F238E27FC236}">
                <a16:creationId xmlns:a16="http://schemas.microsoft.com/office/drawing/2014/main" id="{06C4863B-5074-47BA-1D34-374642E5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2" descr="Free illustrations of Bison">
            <a:extLst>
              <a:ext uri="{FF2B5EF4-FFF2-40B4-BE49-F238E27FC236}">
                <a16:creationId xmlns:a16="http://schemas.microsoft.com/office/drawing/2014/main" id="{938A565B-B904-E6CA-8CE9-9F8B4901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682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2" descr="Free illustrations of Bison">
            <a:extLst>
              <a:ext uri="{FF2B5EF4-FFF2-40B4-BE49-F238E27FC236}">
                <a16:creationId xmlns:a16="http://schemas.microsoft.com/office/drawing/2014/main" id="{AFBAA8EF-ABB2-D215-FB64-8EEA6DE3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589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2" descr="Free illustrations of Bison">
            <a:extLst>
              <a:ext uri="{FF2B5EF4-FFF2-40B4-BE49-F238E27FC236}">
                <a16:creationId xmlns:a16="http://schemas.microsoft.com/office/drawing/2014/main" id="{3D48862D-B042-8D4F-1C18-E142C250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96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" name="Picture 2" descr="Free illustrations of Bison">
            <a:extLst>
              <a:ext uri="{FF2B5EF4-FFF2-40B4-BE49-F238E27FC236}">
                <a16:creationId xmlns:a16="http://schemas.microsoft.com/office/drawing/2014/main" id="{FCD2C7B4-EAA6-DF97-1E42-EFF90889E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54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" name="Picture 2" descr="Free illustrations of Bison">
            <a:extLst>
              <a:ext uri="{FF2B5EF4-FFF2-40B4-BE49-F238E27FC236}">
                <a16:creationId xmlns:a16="http://schemas.microsoft.com/office/drawing/2014/main" id="{3F024BA7-A58C-7081-0336-00715E36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461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4" name="Picture 2" descr="Free illustrations of Bison">
            <a:extLst>
              <a:ext uri="{FF2B5EF4-FFF2-40B4-BE49-F238E27FC236}">
                <a16:creationId xmlns:a16="http://schemas.microsoft.com/office/drawing/2014/main" id="{2122B3EC-E5C8-0918-C710-BF47DE79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5" name="Picture 2" descr="Free illustrations of Bison">
            <a:extLst>
              <a:ext uri="{FF2B5EF4-FFF2-40B4-BE49-F238E27FC236}">
                <a16:creationId xmlns:a16="http://schemas.microsoft.com/office/drawing/2014/main" id="{44B1AFBC-1740-9ECB-A57E-C4D8D63C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6" name="Picture 2" descr="Free illustrations of Bison">
            <a:extLst>
              <a:ext uri="{FF2B5EF4-FFF2-40B4-BE49-F238E27FC236}">
                <a16:creationId xmlns:a16="http://schemas.microsoft.com/office/drawing/2014/main" id="{0D4615EE-D465-BEB7-FF5F-1797CD2B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7" name="Picture 2" descr="Free illustrations of Bison">
            <a:extLst>
              <a:ext uri="{FF2B5EF4-FFF2-40B4-BE49-F238E27FC236}">
                <a16:creationId xmlns:a16="http://schemas.microsoft.com/office/drawing/2014/main" id="{D1E485CC-64FA-37B6-3A52-853B7958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8" name="Picture 2" descr="Free illustrations of Bison">
            <a:extLst>
              <a:ext uri="{FF2B5EF4-FFF2-40B4-BE49-F238E27FC236}">
                <a16:creationId xmlns:a16="http://schemas.microsoft.com/office/drawing/2014/main" id="{7DF99381-FDD7-8EE9-E404-6C124225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9" name="Picture 2" descr="Free illustrations of Bison">
            <a:extLst>
              <a:ext uri="{FF2B5EF4-FFF2-40B4-BE49-F238E27FC236}">
                <a16:creationId xmlns:a16="http://schemas.microsoft.com/office/drawing/2014/main" id="{69620257-B90C-F83E-CDF4-7D1BFDCD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0" name="Picture 2" descr="Free illustrations of Bison">
            <a:extLst>
              <a:ext uri="{FF2B5EF4-FFF2-40B4-BE49-F238E27FC236}">
                <a16:creationId xmlns:a16="http://schemas.microsoft.com/office/drawing/2014/main" id="{C33436C4-7577-3D72-4DF2-EEF8EBA13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" name="Picture 2" descr="Free illustrations of Bison">
            <a:extLst>
              <a:ext uri="{FF2B5EF4-FFF2-40B4-BE49-F238E27FC236}">
                <a16:creationId xmlns:a16="http://schemas.microsoft.com/office/drawing/2014/main" id="{B8875EBE-1B74-0AEC-9C26-96E56CC9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" name="Picture 2" descr="Free illustrations of Bison">
            <a:extLst>
              <a:ext uri="{FF2B5EF4-FFF2-40B4-BE49-F238E27FC236}">
                <a16:creationId xmlns:a16="http://schemas.microsoft.com/office/drawing/2014/main" id="{59516D8F-8171-AA79-745D-AB0309FC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3" name="Picture 2" descr="Free illustrations of Bison">
            <a:extLst>
              <a:ext uri="{FF2B5EF4-FFF2-40B4-BE49-F238E27FC236}">
                <a16:creationId xmlns:a16="http://schemas.microsoft.com/office/drawing/2014/main" id="{9718510E-56BC-5656-F756-1FE0FC9F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" name="Picture 2" descr="Free illustrations of Bison">
            <a:extLst>
              <a:ext uri="{FF2B5EF4-FFF2-40B4-BE49-F238E27FC236}">
                <a16:creationId xmlns:a16="http://schemas.microsoft.com/office/drawing/2014/main" id="{181CBC47-8931-01D6-A0FB-247E96DB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" name="Picture 2" descr="Free illustrations of Bison">
            <a:extLst>
              <a:ext uri="{FF2B5EF4-FFF2-40B4-BE49-F238E27FC236}">
                <a16:creationId xmlns:a16="http://schemas.microsoft.com/office/drawing/2014/main" id="{886D3BD5-2E0F-2535-9F92-9BCAEB3D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6" name="Picture 2" descr="Free illustrations of Bison">
            <a:extLst>
              <a:ext uri="{FF2B5EF4-FFF2-40B4-BE49-F238E27FC236}">
                <a16:creationId xmlns:a16="http://schemas.microsoft.com/office/drawing/2014/main" id="{38D9B44A-089D-7E6D-958E-98B620DB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2" descr="Free illustrations of Bison">
            <a:extLst>
              <a:ext uri="{FF2B5EF4-FFF2-40B4-BE49-F238E27FC236}">
                <a16:creationId xmlns:a16="http://schemas.microsoft.com/office/drawing/2014/main" id="{88A2C278-9522-4214-DE03-4F1DAA20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2" descr="Free illustrations of Bison">
            <a:extLst>
              <a:ext uri="{FF2B5EF4-FFF2-40B4-BE49-F238E27FC236}">
                <a16:creationId xmlns:a16="http://schemas.microsoft.com/office/drawing/2014/main" id="{EC57DC7B-A178-5BFE-69EF-0A0024B1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9" name="Picture 2" descr="Free illustrations of Bison">
            <a:extLst>
              <a:ext uri="{FF2B5EF4-FFF2-40B4-BE49-F238E27FC236}">
                <a16:creationId xmlns:a16="http://schemas.microsoft.com/office/drawing/2014/main" id="{4C0E6431-4C6D-0A96-40B5-35BCC300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Picture 2" descr="Free illustrations of Bison">
            <a:extLst>
              <a:ext uri="{FF2B5EF4-FFF2-40B4-BE49-F238E27FC236}">
                <a16:creationId xmlns:a16="http://schemas.microsoft.com/office/drawing/2014/main" id="{8ED2D400-ED3B-A349-35A7-9B6250B8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1" name="Picture 2" descr="Free illustrations of Bison">
            <a:extLst>
              <a:ext uri="{FF2B5EF4-FFF2-40B4-BE49-F238E27FC236}">
                <a16:creationId xmlns:a16="http://schemas.microsoft.com/office/drawing/2014/main" id="{518570D1-89FF-7F7D-9C42-7202C002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" name="Picture 2" descr="Free illustrations of Bison">
            <a:extLst>
              <a:ext uri="{FF2B5EF4-FFF2-40B4-BE49-F238E27FC236}">
                <a16:creationId xmlns:a16="http://schemas.microsoft.com/office/drawing/2014/main" id="{7BDF6908-286A-DDCC-A457-F6BAC18E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" name="Picture 2" descr="Free illustrations of Bison">
            <a:extLst>
              <a:ext uri="{FF2B5EF4-FFF2-40B4-BE49-F238E27FC236}">
                <a16:creationId xmlns:a16="http://schemas.microsoft.com/office/drawing/2014/main" id="{0A3BDAFF-A5E2-E120-3E7C-E7379DD8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" name="Picture 2" descr="Free illustrations of Bison">
            <a:extLst>
              <a:ext uri="{FF2B5EF4-FFF2-40B4-BE49-F238E27FC236}">
                <a16:creationId xmlns:a16="http://schemas.microsoft.com/office/drawing/2014/main" id="{99B7F276-0309-E207-5302-95AED47B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" name="Picture 2" descr="Free illustrations of Bison">
            <a:extLst>
              <a:ext uri="{FF2B5EF4-FFF2-40B4-BE49-F238E27FC236}">
                <a16:creationId xmlns:a16="http://schemas.microsoft.com/office/drawing/2014/main" id="{BE80C25D-BE06-B334-E52D-62AC53AB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" name="Picture 2" descr="Free illustrations of Bison">
            <a:extLst>
              <a:ext uri="{FF2B5EF4-FFF2-40B4-BE49-F238E27FC236}">
                <a16:creationId xmlns:a16="http://schemas.microsoft.com/office/drawing/2014/main" id="{B42F7E91-FEC3-0B8B-F3E2-7CD6FD39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" name="Picture 2" descr="Free illustrations of Bison">
            <a:extLst>
              <a:ext uri="{FF2B5EF4-FFF2-40B4-BE49-F238E27FC236}">
                <a16:creationId xmlns:a16="http://schemas.microsoft.com/office/drawing/2014/main" id="{EADA7B07-B2AB-2614-78EE-1AEAC7C6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2" descr="Free illustrations of Bison">
            <a:extLst>
              <a:ext uri="{FF2B5EF4-FFF2-40B4-BE49-F238E27FC236}">
                <a16:creationId xmlns:a16="http://schemas.microsoft.com/office/drawing/2014/main" id="{974CC4D7-D390-2B10-93DE-5236FC40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2" descr="Free illustrations of Bison">
            <a:extLst>
              <a:ext uri="{FF2B5EF4-FFF2-40B4-BE49-F238E27FC236}">
                <a16:creationId xmlns:a16="http://schemas.microsoft.com/office/drawing/2014/main" id="{5997E1C6-28A0-304E-DDB1-F73942F2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" name="Picture 2" descr="Free illustrations of Bison">
            <a:extLst>
              <a:ext uri="{FF2B5EF4-FFF2-40B4-BE49-F238E27FC236}">
                <a16:creationId xmlns:a16="http://schemas.microsoft.com/office/drawing/2014/main" id="{52562EDC-4D4C-D164-C7F7-21EB280B2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" name="Picture 2" descr="Free illustrations of Bison">
            <a:extLst>
              <a:ext uri="{FF2B5EF4-FFF2-40B4-BE49-F238E27FC236}">
                <a16:creationId xmlns:a16="http://schemas.microsoft.com/office/drawing/2014/main" id="{178698EE-EBE2-3D71-4F28-CAAE6EF08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" name="Picture 2" descr="Free illustrations of Bison">
            <a:extLst>
              <a:ext uri="{FF2B5EF4-FFF2-40B4-BE49-F238E27FC236}">
                <a16:creationId xmlns:a16="http://schemas.microsoft.com/office/drawing/2014/main" id="{C7728635-6682-86F4-945B-A65970F5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" name="Picture 2" descr="Free illustrations of Bison">
            <a:extLst>
              <a:ext uri="{FF2B5EF4-FFF2-40B4-BE49-F238E27FC236}">
                <a16:creationId xmlns:a16="http://schemas.microsoft.com/office/drawing/2014/main" id="{5CC71DC0-EDA1-C89E-F128-F20969CD4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" name="Picture 2" descr="Free illustrations of Bison">
            <a:extLst>
              <a:ext uri="{FF2B5EF4-FFF2-40B4-BE49-F238E27FC236}">
                <a16:creationId xmlns:a16="http://schemas.microsoft.com/office/drawing/2014/main" id="{595C16C1-1340-9606-7269-F160A6B0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" name="Picture 2" descr="Free illustrations of Bison">
            <a:extLst>
              <a:ext uri="{FF2B5EF4-FFF2-40B4-BE49-F238E27FC236}">
                <a16:creationId xmlns:a16="http://schemas.microsoft.com/office/drawing/2014/main" id="{7F526518-A7A3-35CF-2346-F0032F86E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" name="Picture 2" descr="Free illustrations of Bison">
            <a:extLst>
              <a:ext uri="{FF2B5EF4-FFF2-40B4-BE49-F238E27FC236}">
                <a16:creationId xmlns:a16="http://schemas.microsoft.com/office/drawing/2014/main" id="{BD8B1008-7351-DE58-F05B-43E52440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2" descr="Free illustrations of Bison">
            <a:extLst>
              <a:ext uri="{FF2B5EF4-FFF2-40B4-BE49-F238E27FC236}">
                <a16:creationId xmlns:a16="http://schemas.microsoft.com/office/drawing/2014/main" id="{78AE48FB-FB53-055E-23B3-9F1B1D63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8" name="Picture 2" descr="Free illustrations of Bison">
            <a:extLst>
              <a:ext uri="{FF2B5EF4-FFF2-40B4-BE49-F238E27FC236}">
                <a16:creationId xmlns:a16="http://schemas.microsoft.com/office/drawing/2014/main" id="{975530A8-570C-7E3E-8560-89DEAF83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2" descr="Free illustrations of Bison">
            <a:extLst>
              <a:ext uri="{FF2B5EF4-FFF2-40B4-BE49-F238E27FC236}">
                <a16:creationId xmlns:a16="http://schemas.microsoft.com/office/drawing/2014/main" id="{55F96EC7-E0E0-3CB3-8B7A-0BA1F40E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0" name="Picture 2" descr="Free illustrations of Bison">
            <a:extLst>
              <a:ext uri="{FF2B5EF4-FFF2-40B4-BE49-F238E27FC236}">
                <a16:creationId xmlns:a16="http://schemas.microsoft.com/office/drawing/2014/main" id="{E29E1460-04FA-3F22-C268-55348B6D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1" name="Picture 2" descr="Free illustrations of Bison">
            <a:extLst>
              <a:ext uri="{FF2B5EF4-FFF2-40B4-BE49-F238E27FC236}">
                <a16:creationId xmlns:a16="http://schemas.microsoft.com/office/drawing/2014/main" id="{B9A8B470-9222-0F6E-4669-9A11F3A9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2" descr="Free illustrations of Bison">
            <a:extLst>
              <a:ext uri="{FF2B5EF4-FFF2-40B4-BE49-F238E27FC236}">
                <a16:creationId xmlns:a16="http://schemas.microsoft.com/office/drawing/2014/main" id="{C0347943-C889-30A5-A276-4CD7E015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" name="Picture 2" descr="Free illustrations of Bison">
            <a:extLst>
              <a:ext uri="{FF2B5EF4-FFF2-40B4-BE49-F238E27FC236}">
                <a16:creationId xmlns:a16="http://schemas.microsoft.com/office/drawing/2014/main" id="{DCB1D9EB-B859-68A6-852A-DAEE38F8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" name="Picture 2" descr="Free illustrations of Bison">
            <a:extLst>
              <a:ext uri="{FF2B5EF4-FFF2-40B4-BE49-F238E27FC236}">
                <a16:creationId xmlns:a16="http://schemas.microsoft.com/office/drawing/2014/main" id="{F0E33BA9-ECC9-EE15-26EE-964619D7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" name="Picture 2" descr="Free illustrations of Bison">
            <a:extLst>
              <a:ext uri="{FF2B5EF4-FFF2-40B4-BE49-F238E27FC236}">
                <a16:creationId xmlns:a16="http://schemas.microsoft.com/office/drawing/2014/main" id="{664584FA-6BB9-E4D6-ADBC-FB108FB4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" name="Picture 2" descr="Free illustrations of Bison">
            <a:extLst>
              <a:ext uri="{FF2B5EF4-FFF2-40B4-BE49-F238E27FC236}">
                <a16:creationId xmlns:a16="http://schemas.microsoft.com/office/drawing/2014/main" id="{0E34985B-F876-A62F-888C-2EE45D2A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" name="Picture 2" descr="Free illustrations of Bison">
            <a:extLst>
              <a:ext uri="{FF2B5EF4-FFF2-40B4-BE49-F238E27FC236}">
                <a16:creationId xmlns:a16="http://schemas.microsoft.com/office/drawing/2014/main" id="{F9F43996-5034-598B-335F-9ABF8861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2" descr="Free illustrations of Bison">
            <a:extLst>
              <a:ext uri="{FF2B5EF4-FFF2-40B4-BE49-F238E27FC236}">
                <a16:creationId xmlns:a16="http://schemas.microsoft.com/office/drawing/2014/main" id="{D4326FB4-36B0-B6BC-1490-E329B769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" name="Picture 2" descr="Free illustrations of Bison">
            <a:extLst>
              <a:ext uri="{FF2B5EF4-FFF2-40B4-BE49-F238E27FC236}">
                <a16:creationId xmlns:a16="http://schemas.microsoft.com/office/drawing/2014/main" id="{743AFF12-4243-E4F7-6291-2D346D10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0" name="Picture 2" descr="Free illustrations of Bison">
            <a:extLst>
              <a:ext uri="{FF2B5EF4-FFF2-40B4-BE49-F238E27FC236}">
                <a16:creationId xmlns:a16="http://schemas.microsoft.com/office/drawing/2014/main" id="{7CAA00D8-515B-9CF9-6C4E-A655FE97F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1" name="Picture 2" descr="Free illustrations of Bison">
            <a:extLst>
              <a:ext uri="{FF2B5EF4-FFF2-40B4-BE49-F238E27FC236}">
                <a16:creationId xmlns:a16="http://schemas.microsoft.com/office/drawing/2014/main" id="{A6B04069-F052-0AE6-BB58-29EE73AA5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" name="Picture 2" descr="Free illustrations of Bison">
            <a:extLst>
              <a:ext uri="{FF2B5EF4-FFF2-40B4-BE49-F238E27FC236}">
                <a16:creationId xmlns:a16="http://schemas.microsoft.com/office/drawing/2014/main" id="{43674E04-9095-1DA5-9C18-5C1F42E3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" name="Picture 2" descr="Free illustrations of Bison">
            <a:extLst>
              <a:ext uri="{FF2B5EF4-FFF2-40B4-BE49-F238E27FC236}">
                <a16:creationId xmlns:a16="http://schemas.microsoft.com/office/drawing/2014/main" id="{3FBC709E-2563-8F52-F322-CDEDF86F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4" name="Picture 2" descr="Free illustrations of Bison">
            <a:extLst>
              <a:ext uri="{FF2B5EF4-FFF2-40B4-BE49-F238E27FC236}">
                <a16:creationId xmlns:a16="http://schemas.microsoft.com/office/drawing/2014/main" id="{48E566D2-C080-CF63-61E4-39C602D8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5" name="Picture 2" descr="Free illustrations of Bison">
            <a:extLst>
              <a:ext uri="{FF2B5EF4-FFF2-40B4-BE49-F238E27FC236}">
                <a16:creationId xmlns:a16="http://schemas.microsoft.com/office/drawing/2014/main" id="{06903E50-6E30-10C7-DF5A-4A956FD6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6" name="Picture 2" descr="Free illustrations of Bison">
            <a:extLst>
              <a:ext uri="{FF2B5EF4-FFF2-40B4-BE49-F238E27FC236}">
                <a16:creationId xmlns:a16="http://schemas.microsoft.com/office/drawing/2014/main" id="{8F4C1C4B-8A52-A47C-54F2-5B997CE94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" name="Picture 2" descr="Free illustrations of Bison">
            <a:extLst>
              <a:ext uri="{FF2B5EF4-FFF2-40B4-BE49-F238E27FC236}">
                <a16:creationId xmlns:a16="http://schemas.microsoft.com/office/drawing/2014/main" id="{EE4E4134-DF02-1EE7-D7DA-0AA5483D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" name="Picture 2" descr="Free illustrations of Bison">
            <a:extLst>
              <a:ext uri="{FF2B5EF4-FFF2-40B4-BE49-F238E27FC236}">
                <a16:creationId xmlns:a16="http://schemas.microsoft.com/office/drawing/2014/main" id="{6A2B3B7F-FCFB-7E5E-8B6A-4DA0B486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" name="Picture 2" descr="Free illustrations of Bison">
            <a:extLst>
              <a:ext uri="{FF2B5EF4-FFF2-40B4-BE49-F238E27FC236}">
                <a16:creationId xmlns:a16="http://schemas.microsoft.com/office/drawing/2014/main" id="{E1F2B6B5-4F39-C81B-C91A-2B93AD63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" name="Picture 2" descr="Free illustrations of Bison">
            <a:extLst>
              <a:ext uri="{FF2B5EF4-FFF2-40B4-BE49-F238E27FC236}">
                <a16:creationId xmlns:a16="http://schemas.microsoft.com/office/drawing/2014/main" id="{AEC76A2F-27FF-3617-6D49-DD8F0CA4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" name="Picture 2" descr="Free illustrations of Bison">
            <a:extLst>
              <a:ext uri="{FF2B5EF4-FFF2-40B4-BE49-F238E27FC236}">
                <a16:creationId xmlns:a16="http://schemas.microsoft.com/office/drawing/2014/main" id="{E1CAC071-5400-D350-19A3-68BE88BE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" name="Picture 2" descr="Free illustrations of Bison">
            <a:extLst>
              <a:ext uri="{FF2B5EF4-FFF2-40B4-BE49-F238E27FC236}">
                <a16:creationId xmlns:a16="http://schemas.microsoft.com/office/drawing/2014/main" id="{3E1BACFB-D526-9B85-1D0B-735E76946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" name="Picture 2" descr="Free illustrations of Bison">
            <a:extLst>
              <a:ext uri="{FF2B5EF4-FFF2-40B4-BE49-F238E27FC236}">
                <a16:creationId xmlns:a16="http://schemas.microsoft.com/office/drawing/2014/main" id="{030DFBD0-B391-34A1-5E95-C64758BF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4" name="Picture 2" descr="Free illustrations of Bison">
            <a:extLst>
              <a:ext uri="{FF2B5EF4-FFF2-40B4-BE49-F238E27FC236}">
                <a16:creationId xmlns:a16="http://schemas.microsoft.com/office/drawing/2014/main" id="{763FE5EC-3B49-9FD9-2598-4605A87A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5" name="Picture 2" descr="Free illustrations of Bison">
            <a:extLst>
              <a:ext uri="{FF2B5EF4-FFF2-40B4-BE49-F238E27FC236}">
                <a16:creationId xmlns:a16="http://schemas.microsoft.com/office/drawing/2014/main" id="{26FA8723-827F-24A5-D9C5-094EDDE2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6" name="Picture 2" descr="Free illustrations of Bison">
            <a:extLst>
              <a:ext uri="{FF2B5EF4-FFF2-40B4-BE49-F238E27FC236}">
                <a16:creationId xmlns:a16="http://schemas.microsoft.com/office/drawing/2014/main" id="{A94B381C-8DCF-DB73-2E99-BEBCF94C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" name="Picture 2" descr="Free illustrations of Bison">
            <a:extLst>
              <a:ext uri="{FF2B5EF4-FFF2-40B4-BE49-F238E27FC236}">
                <a16:creationId xmlns:a16="http://schemas.microsoft.com/office/drawing/2014/main" id="{5BE0317B-89FB-8323-7289-61B2D296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8" name="Picture 2" descr="Free illustrations of Bison">
            <a:extLst>
              <a:ext uri="{FF2B5EF4-FFF2-40B4-BE49-F238E27FC236}">
                <a16:creationId xmlns:a16="http://schemas.microsoft.com/office/drawing/2014/main" id="{8675B46D-966C-73D4-EB55-A0663C7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9" name="Picture 2" descr="Free illustrations of Bison">
            <a:extLst>
              <a:ext uri="{FF2B5EF4-FFF2-40B4-BE49-F238E27FC236}">
                <a16:creationId xmlns:a16="http://schemas.microsoft.com/office/drawing/2014/main" id="{40270FAE-8BFE-A6C7-F373-BCB4373B7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0" name="Picture 2" descr="Free illustrations of Bison">
            <a:extLst>
              <a:ext uri="{FF2B5EF4-FFF2-40B4-BE49-F238E27FC236}">
                <a16:creationId xmlns:a16="http://schemas.microsoft.com/office/drawing/2014/main" id="{3D7F6BEF-B089-3454-237E-3B4B2A4C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1" name="Picture 2" descr="Free illustrations of Bison">
            <a:extLst>
              <a:ext uri="{FF2B5EF4-FFF2-40B4-BE49-F238E27FC236}">
                <a16:creationId xmlns:a16="http://schemas.microsoft.com/office/drawing/2014/main" id="{D8F7E890-6A9F-7253-2453-40BF89A4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2" name="Picture 2" descr="Free illustrations of Bison">
            <a:extLst>
              <a:ext uri="{FF2B5EF4-FFF2-40B4-BE49-F238E27FC236}">
                <a16:creationId xmlns:a16="http://schemas.microsoft.com/office/drawing/2014/main" id="{A59CBD92-4B6A-65B1-225B-F07D0C98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" name="Picture 2" descr="Free illustrations of Bison">
            <a:extLst>
              <a:ext uri="{FF2B5EF4-FFF2-40B4-BE49-F238E27FC236}">
                <a16:creationId xmlns:a16="http://schemas.microsoft.com/office/drawing/2014/main" id="{D2180FF7-DE05-4D6B-E278-018853D49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4" name="Picture 2" descr="Free illustrations of Bison">
            <a:extLst>
              <a:ext uri="{FF2B5EF4-FFF2-40B4-BE49-F238E27FC236}">
                <a16:creationId xmlns:a16="http://schemas.microsoft.com/office/drawing/2014/main" id="{8C46418C-539A-5C38-C6B8-CE40BFE0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5" name="Picture 2" descr="Free illustrations of Bison">
            <a:extLst>
              <a:ext uri="{FF2B5EF4-FFF2-40B4-BE49-F238E27FC236}">
                <a16:creationId xmlns:a16="http://schemas.microsoft.com/office/drawing/2014/main" id="{C6F9896A-C520-00BE-107E-EBD900DC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6" name="Picture 2" descr="Free illustrations of Bison">
            <a:extLst>
              <a:ext uri="{FF2B5EF4-FFF2-40B4-BE49-F238E27FC236}">
                <a16:creationId xmlns:a16="http://schemas.microsoft.com/office/drawing/2014/main" id="{380330D2-E382-2310-3554-A7DD8CEF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7" name="Picture 2" descr="Free illustrations of Bison">
            <a:extLst>
              <a:ext uri="{FF2B5EF4-FFF2-40B4-BE49-F238E27FC236}">
                <a16:creationId xmlns:a16="http://schemas.microsoft.com/office/drawing/2014/main" id="{5160D481-FA79-A869-D707-7943F5B4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8" name="Picture 2" descr="Free illustrations of Bison">
            <a:extLst>
              <a:ext uri="{FF2B5EF4-FFF2-40B4-BE49-F238E27FC236}">
                <a16:creationId xmlns:a16="http://schemas.microsoft.com/office/drawing/2014/main" id="{7BD9A25C-6C57-63EE-297D-18D9AA06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9" name="Picture 2" descr="Free illustrations of Bison">
            <a:extLst>
              <a:ext uri="{FF2B5EF4-FFF2-40B4-BE49-F238E27FC236}">
                <a16:creationId xmlns:a16="http://schemas.microsoft.com/office/drawing/2014/main" id="{C4BA4DAB-D4BE-6479-BD96-FE21B7A5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0" name="Picture 2" descr="Free illustrations of Bison">
            <a:extLst>
              <a:ext uri="{FF2B5EF4-FFF2-40B4-BE49-F238E27FC236}">
                <a16:creationId xmlns:a16="http://schemas.microsoft.com/office/drawing/2014/main" id="{523DB520-334F-4AA3-E9E6-1AE46BC7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1" name="Picture 2" descr="Free illustrations of Bison">
            <a:extLst>
              <a:ext uri="{FF2B5EF4-FFF2-40B4-BE49-F238E27FC236}">
                <a16:creationId xmlns:a16="http://schemas.microsoft.com/office/drawing/2014/main" id="{09DE9638-16BD-1A01-371B-1E6A3023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2" name="Picture 2" descr="Free illustrations of Bison">
            <a:extLst>
              <a:ext uri="{FF2B5EF4-FFF2-40B4-BE49-F238E27FC236}">
                <a16:creationId xmlns:a16="http://schemas.microsoft.com/office/drawing/2014/main" id="{1CE9DD8C-294B-32AB-A726-A4E52EB2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" name="Picture 2" descr="Free illustrations of Bison">
            <a:extLst>
              <a:ext uri="{FF2B5EF4-FFF2-40B4-BE49-F238E27FC236}">
                <a16:creationId xmlns:a16="http://schemas.microsoft.com/office/drawing/2014/main" id="{E727D213-4F90-D1C5-1AB2-E4D45330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" name="Picture 2" descr="Free illustrations of Bison">
            <a:extLst>
              <a:ext uri="{FF2B5EF4-FFF2-40B4-BE49-F238E27FC236}">
                <a16:creationId xmlns:a16="http://schemas.microsoft.com/office/drawing/2014/main" id="{8B989816-38C7-8C18-3D91-182B94B6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5" name="Picture 2" descr="Free illustrations of Bison">
            <a:extLst>
              <a:ext uri="{FF2B5EF4-FFF2-40B4-BE49-F238E27FC236}">
                <a16:creationId xmlns:a16="http://schemas.microsoft.com/office/drawing/2014/main" id="{A1FC0EB1-AB6B-458C-8B9F-89E23482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6" name="Picture 2" descr="Free illustrations of Bison">
            <a:extLst>
              <a:ext uri="{FF2B5EF4-FFF2-40B4-BE49-F238E27FC236}">
                <a16:creationId xmlns:a16="http://schemas.microsoft.com/office/drawing/2014/main" id="{85212899-ADC0-051F-A5F2-FCD68B505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7" name="Picture 2" descr="Free illustrations of Bison">
            <a:extLst>
              <a:ext uri="{FF2B5EF4-FFF2-40B4-BE49-F238E27FC236}">
                <a16:creationId xmlns:a16="http://schemas.microsoft.com/office/drawing/2014/main" id="{5D3FC6C2-0374-F103-71F9-4B94779A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8" name="Picture 2" descr="Free illustrations of Bison">
            <a:extLst>
              <a:ext uri="{FF2B5EF4-FFF2-40B4-BE49-F238E27FC236}">
                <a16:creationId xmlns:a16="http://schemas.microsoft.com/office/drawing/2014/main" id="{B3383876-8505-8564-142E-4CBF9EBC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9" name="Picture 2" descr="Free illustrations of Bison">
            <a:extLst>
              <a:ext uri="{FF2B5EF4-FFF2-40B4-BE49-F238E27FC236}">
                <a16:creationId xmlns:a16="http://schemas.microsoft.com/office/drawing/2014/main" id="{3261CE02-FFAA-A7F8-5749-5A804E26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" name="Picture 2" descr="Free illustrations of Bison">
            <a:extLst>
              <a:ext uri="{FF2B5EF4-FFF2-40B4-BE49-F238E27FC236}">
                <a16:creationId xmlns:a16="http://schemas.microsoft.com/office/drawing/2014/main" id="{DF6EAF70-35C0-178A-C48F-3FBC05EA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1" name="Picture 2" descr="Free illustrations of Bison">
            <a:extLst>
              <a:ext uri="{FF2B5EF4-FFF2-40B4-BE49-F238E27FC236}">
                <a16:creationId xmlns:a16="http://schemas.microsoft.com/office/drawing/2014/main" id="{ACD7CBEA-FFB0-8FDA-B502-903412C8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2" name="Picture 2" descr="Free illustrations of Bison">
            <a:extLst>
              <a:ext uri="{FF2B5EF4-FFF2-40B4-BE49-F238E27FC236}">
                <a16:creationId xmlns:a16="http://schemas.microsoft.com/office/drawing/2014/main" id="{178AD933-80A5-AD40-2610-CD9083CC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" name="Picture 2" descr="Free illustrations of Bison">
            <a:extLst>
              <a:ext uri="{FF2B5EF4-FFF2-40B4-BE49-F238E27FC236}">
                <a16:creationId xmlns:a16="http://schemas.microsoft.com/office/drawing/2014/main" id="{06310A2C-E368-4BBA-1396-4A64E9D2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" name="Picture 2" descr="Free illustrations of Bison">
            <a:extLst>
              <a:ext uri="{FF2B5EF4-FFF2-40B4-BE49-F238E27FC236}">
                <a16:creationId xmlns:a16="http://schemas.microsoft.com/office/drawing/2014/main" id="{3B593B88-C0A1-411C-301E-4E9A2405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" name="Picture 2" descr="Free illustrations of Bison">
            <a:extLst>
              <a:ext uri="{FF2B5EF4-FFF2-40B4-BE49-F238E27FC236}">
                <a16:creationId xmlns:a16="http://schemas.microsoft.com/office/drawing/2014/main" id="{73B7DF06-F079-A783-46E3-8656A02B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" name="Picture 2" descr="Free illustrations of Bison">
            <a:extLst>
              <a:ext uri="{FF2B5EF4-FFF2-40B4-BE49-F238E27FC236}">
                <a16:creationId xmlns:a16="http://schemas.microsoft.com/office/drawing/2014/main" id="{94C70DA5-997A-D0CF-24D2-01FC2D46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" name="Picture 2" descr="Free illustrations of Bison">
            <a:extLst>
              <a:ext uri="{FF2B5EF4-FFF2-40B4-BE49-F238E27FC236}">
                <a16:creationId xmlns:a16="http://schemas.microsoft.com/office/drawing/2014/main" id="{8474C065-C8E5-3143-5609-B7023BB00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8" name="Picture 2" descr="Free illustrations of Bison">
            <a:extLst>
              <a:ext uri="{FF2B5EF4-FFF2-40B4-BE49-F238E27FC236}">
                <a16:creationId xmlns:a16="http://schemas.microsoft.com/office/drawing/2014/main" id="{65F4DF8C-A51B-D8DC-E049-5E71DD7F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9" name="Picture 2" descr="Free illustrations of Bison">
            <a:extLst>
              <a:ext uri="{FF2B5EF4-FFF2-40B4-BE49-F238E27FC236}">
                <a16:creationId xmlns:a16="http://schemas.microsoft.com/office/drawing/2014/main" id="{8CA9A99B-0D7D-22D1-3E69-E61B12E2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0" name="Picture 2" descr="Free illustrations of Bison">
            <a:extLst>
              <a:ext uri="{FF2B5EF4-FFF2-40B4-BE49-F238E27FC236}">
                <a16:creationId xmlns:a16="http://schemas.microsoft.com/office/drawing/2014/main" id="{336A6E3C-136F-A2CB-D5B0-D12D9A15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1" name="Picture 2" descr="Free illustrations of Bison">
            <a:extLst>
              <a:ext uri="{FF2B5EF4-FFF2-40B4-BE49-F238E27FC236}">
                <a16:creationId xmlns:a16="http://schemas.microsoft.com/office/drawing/2014/main" id="{98368F94-95BE-BC02-DA48-EFF5F5B7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2" name="Picture 2" descr="Free illustrations of Bison">
            <a:extLst>
              <a:ext uri="{FF2B5EF4-FFF2-40B4-BE49-F238E27FC236}">
                <a16:creationId xmlns:a16="http://schemas.microsoft.com/office/drawing/2014/main" id="{18627BFC-18B8-0155-7A37-1FF64F63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" name="Picture 2" descr="Free illustrations of Bison">
            <a:extLst>
              <a:ext uri="{FF2B5EF4-FFF2-40B4-BE49-F238E27FC236}">
                <a16:creationId xmlns:a16="http://schemas.microsoft.com/office/drawing/2014/main" id="{52774B61-F508-C2F0-2A55-94C09C59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" name="Picture 2" descr="Free illustrations of Bison">
            <a:extLst>
              <a:ext uri="{FF2B5EF4-FFF2-40B4-BE49-F238E27FC236}">
                <a16:creationId xmlns:a16="http://schemas.microsoft.com/office/drawing/2014/main" id="{9504B741-24E7-DED3-1CA6-1DC030FE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5" name="Picture 2" descr="Free illustrations of Bison">
            <a:extLst>
              <a:ext uri="{FF2B5EF4-FFF2-40B4-BE49-F238E27FC236}">
                <a16:creationId xmlns:a16="http://schemas.microsoft.com/office/drawing/2014/main" id="{B902BC32-94AF-AC39-3B87-D24BF904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6" name="Picture 2" descr="Free illustrations of Bison">
            <a:extLst>
              <a:ext uri="{FF2B5EF4-FFF2-40B4-BE49-F238E27FC236}">
                <a16:creationId xmlns:a16="http://schemas.microsoft.com/office/drawing/2014/main" id="{D65532E0-7D70-A464-41EE-1DB8E225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7" name="Picture 2" descr="Free illustrations of Bison">
            <a:extLst>
              <a:ext uri="{FF2B5EF4-FFF2-40B4-BE49-F238E27FC236}">
                <a16:creationId xmlns:a16="http://schemas.microsoft.com/office/drawing/2014/main" id="{4E5C76CE-A29F-4F30-7746-F175B37E8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8" name="Picture 2" descr="Free illustrations of Bison">
            <a:extLst>
              <a:ext uri="{FF2B5EF4-FFF2-40B4-BE49-F238E27FC236}">
                <a16:creationId xmlns:a16="http://schemas.microsoft.com/office/drawing/2014/main" id="{D9236C5E-CB83-D6D7-3942-5C1A738C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9" name="Picture 2" descr="Free illustrations of Bison">
            <a:extLst>
              <a:ext uri="{FF2B5EF4-FFF2-40B4-BE49-F238E27FC236}">
                <a16:creationId xmlns:a16="http://schemas.microsoft.com/office/drawing/2014/main" id="{2FD0F594-5DEE-DD10-975F-B8B25E52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0" name="Picture 2" descr="Free illustrations of Bison">
            <a:extLst>
              <a:ext uri="{FF2B5EF4-FFF2-40B4-BE49-F238E27FC236}">
                <a16:creationId xmlns:a16="http://schemas.microsoft.com/office/drawing/2014/main" id="{BDFA77CC-9628-B4C3-33CD-9491D71B3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1" name="Picture 2" descr="Free illustrations of Bison">
            <a:extLst>
              <a:ext uri="{FF2B5EF4-FFF2-40B4-BE49-F238E27FC236}">
                <a16:creationId xmlns:a16="http://schemas.microsoft.com/office/drawing/2014/main" id="{D011F6A0-CBB4-A02D-FD25-6C660C18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2" name="Picture 2" descr="Free illustrations of Bison">
            <a:extLst>
              <a:ext uri="{FF2B5EF4-FFF2-40B4-BE49-F238E27FC236}">
                <a16:creationId xmlns:a16="http://schemas.microsoft.com/office/drawing/2014/main" id="{0C9C83AB-8541-753B-8547-4AD3E9729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3" name="Picture 2" descr="Free illustrations of Bison">
            <a:extLst>
              <a:ext uri="{FF2B5EF4-FFF2-40B4-BE49-F238E27FC236}">
                <a16:creationId xmlns:a16="http://schemas.microsoft.com/office/drawing/2014/main" id="{50781F30-A24E-343A-D3C1-796D92B4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" name="Picture 2" descr="Free illustrations of Bison">
            <a:extLst>
              <a:ext uri="{FF2B5EF4-FFF2-40B4-BE49-F238E27FC236}">
                <a16:creationId xmlns:a16="http://schemas.microsoft.com/office/drawing/2014/main" id="{B7FFE7D3-4727-E2EB-04D7-017F59A6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" name="Picture 2" descr="Free illustrations of Bison">
            <a:extLst>
              <a:ext uri="{FF2B5EF4-FFF2-40B4-BE49-F238E27FC236}">
                <a16:creationId xmlns:a16="http://schemas.microsoft.com/office/drawing/2014/main" id="{5F7C9090-ADF6-7642-EB18-68EAAFE6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6" name="Picture 2" descr="Free illustrations of Bison">
            <a:extLst>
              <a:ext uri="{FF2B5EF4-FFF2-40B4-BE49-F238E27FC236}">
                <a16:creationId xmlns:a16="http://schemas.microsoft.com/office/drawing/2014/main" id="{EE57814E-072B-AA54-50B9-305AF574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7" name="Picture 2" descr="Free illustrations of Bison">
            <a:extLst>
              <a:ext uri="{FF2B5EF4-FFF2-40B4-BE49-F238E27FC236}">
                <a16:creationId xmlns:a16="http://schemas.microsoft.com/office/drawing/2014/main" id="{1FA360E2-197C-708C-700D-C0AFF05D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8" name="Picture 2" descr="Free illustrations of Bison">
            <a:extLst>
              <a:ext uri="{FF2B5EF4-FFF2-40B4-BE49-F238E27FC236}">
                <a16:creationId xmlns:a16="http://schemas.microsoft.com/office/drawing/2014/main" id="{2B636CAE-2A37-12BD-78D0-B0222E5D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9" name="Picture 2" descr="Free illustrations of Bison">
            <a:extLst>
              <a:ext uri="{FF2B5EF4-FFF2-40B4-BE49-F238E27FC236}">
                <a16:creationId xmlns:a16="http://schemas.microsoft.com/office/drawing/2014/main" id="{6A960A40-B041-C844-43D2-A03AC57F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0" name="Picture 2" descr="Free illustrations of Bison">
            <a:extLst>
              <a:ext uri="{FF2B5EF4-FFF2-40B4-BE49-F238E27FC236}">
                <a16:creationId xmlns:a16="http://schemas.microsoft.com/office/drawing/2014/main" id="{BE0221BA-13C9-F84B-84A1-22BDE81B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1" name="Picture 2" descr="Free illustrations of Bison">
            <a:extLst>
              <a:ext uri="{FF2B5EF4-FFF2-40B4-BE49-F238E27FC236}">
                <a16:creationId xmlns:a16="http://schemas.microsoft.com/office/drawing/2014/main" id="{D001996F-F6B4-2282-5644-3203E820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2" name="Picture 2" descr="Free illustrations of Bison">
            <a:extLst>
              <a:ext uri="{FF2B5EF4-FFF2-40B4-BE49-F238E27FC236}">
                <a16:creationId xmlns:a16="http://schemas.microsoft.com/office/drawing/2014/main" id="{CBE6AA09-95DC-4EF9-3771-71138F39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3" name="Picture 2" descr="Free illustrations of Bison">
            <a:extLst>
              <a:ext uri="{FF2B5EF4-FFF2-40B4-BE49-F238E27FC236}">
                <a16:creationId xmlns:a16="http://schemas.microsoft.com/office/drawing/2014/main" id="{4C7361D0-30BD-625F-C4A3-1914E625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" name="Picture 2" descr="Free illustrations of Bison">
            <a:extLst>
              <a:ext uri="{FF2B5EF4-FFF2-40B4-BE49-F238E27FC236}">
                <a16:creationId xmlns:a16="http://schemas.microsoft.com/office/drawing/2014/main" id="{DCA98634-4E3F-449B-BCBB-22581C5F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74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" name="Picture 2" descr="Free illustrations of Bison">
            <a:extLst>
              <a:ext uri="{FF2B5EF4-FFF2-40B4-BE49-F238E27FC236}">
                <a16:creationId xmlns:a16="http://schemas.microsoft.com/office/drawing/2014/main" id="{48F645C9-119A-4337-D366-89F9A9BD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81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" name="Picture 2" descr="Free illustrations of Bison">
            <a:extLst>
              <a:ext uri="{FF2B5EF4-FFF2-40B4-BE49-F238E27FC236}">
                <a16:creationId xmlns:a16="http://schemas.microsoft.com/office/drawing/2014/main" id="{836A5FCB-4DD8-B57D-E3ED-7205A540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88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" name="Picture 2" descr="Free illustrations of Bison">
            <a:extLst>
              <a:ext uri="{FF2B5EF4-FFF2-40B4-BE49-F238E27FC236}">
                <a16:creationId xmlns:a16="http://schemas.microsoft.com/office/drawing/2014/main" id="{9CAD5FFA-F4B4-5BB0-8C83-D6DDDE3C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246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" name="Picture 2" descr="Free illustrations of Bison">
            <a:extLst>
              <a:ext uri="{FF2B5EF4-FFF2-40B4-BE49-F238E27FC236}">
                <a16:creationId xmlns:a16="http://schemas.microsoft.com/office/drawing/2014/main" id="{DA9D0E3F-0EB8-406F-1246-5567E1E8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53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" name="Picture 2" descr="Free illustrations of Bison">
            <a:extLst>
              <a:ext uri="{FF2B5EF4-FFF2-40B4-BE49-F238E27FC236}">
                <a16:creationId xmlns:a16="http://schemas.microsoft.com/office/drawing/2014/main" id="{DCD2206B-8393-0DC3-9155-01398B04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" name="Picture 2" descr="Free illustrations of Bison">
            <a:extLst>
              <a:ext uri="{FF2B5EF4-FFF2-40B4-BE49-F238E27FC236}">
                <a16:creationId xmlns:a16="http://schemas.microsoft.com/office/drawing/2014/main" id="{25073C41-418A-0400-37F8-03B37585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" descr="Free illustrations of Bison">
            <a:extLst>
              <a:ext uri="{FF2B5EF4-FFF2-40B4-BE49-F238E27FC236}">
                <a16:creationId xmlns:a16="http://schemas.microsoft.com/office/drawing/2014/main" id="{758D4827-2038-1A66-C2F9-D4017D35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" name="Picture 2" descr="Free illustrations of Bison">
            <a:extLst>
              <a:ext uri="{FF2B5EF4-FFF2-40B4-BE49-F238E27FC236}">
                <a16:creationId xmlns:a16="http://schemas.microsoft.com/office/drawing/2014/main" id="{1DEE3A4A-9B61-7114-B630-609868FD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3" name="Picture 2" descr="Free illustrations of Bison">
            <a:extLst>
              <a:ext uri="{FF2B5EF4-FFF2-40B4-BE49-F238E27FC236}">
                <a16:creationId xmlns:a16="http://schemas.microsoft.com/office/drawing/2014/main" id="{050FDE4A-7ED3-ADD7-1769-7C6DC67F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" name="Picture 2" descr="Free illustrations of Bison">
            <a:extLst>
              <a:ext uri="{FF2B5EF4-FFF2-40B4-BE49-F238E27FC236}">
                <a16:creationId xmlns:a16="http://schemas.microsoft.com/office/drawing/2014/main" id="{4E5432C1-1205-7538-69B3-49B5DFE7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" name="Picture 2" descr="Free illustrations of Bison">
            <a:extLst>
              <a:ext uri="{FF2B5EF4-FFF2-40B4-BE49-F238E27FC236}">
                <a16:creationId xmlns:a16="http://schemas.microsoft.com/office/drawing/2014/main" id="{9F79076D-22CB-1D42-E140-BF796B5C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6" name="Picture 2" descr="Free illustrations of Bison">
            <a:extLst>
              <a:ext uri="{FF2B5EF4-FFF2-40B4-BE49-F238E27FC236}">
                <a16:creationId xmlns:a16="http://schemas.microsoft.com/office/drawing/2014/main" id="{925C7242-B857-BF29-8E8A-C5B15006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" name="Picture 2" descr="Free illustrations of Bison">
            <a:extLst>
              <a:ext uri="{FF2B5EF4-FFF2-40B4-BE49-F238E27FC236}">
                <a16:creationId xmlns:a16="http://schemas.microsoft.com/office/drawing/2014/main" id="{638EF634-463A-8B20-B1D6-3EF2247D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Free illustrations of Bison">
            <a:extLst>
              <a:ext uri="{FF2B5EF4-FFF2-40B4-BE49-F238E27FC236}">
                <a16:creationId xmlns:a16="http://schemas.microsoft.com/office/drawing/2014/main" id="{077ADC17-A236-B87E-F4A3-4557B5B6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9" name="Picture 2" descr="Free illustrations of Bison">
            <a:extLst>
              <a:ext uri="{FF2B5EF4-FFF2-40B4-BE49-F238E27FC236}">
                <a16:creationId xmlns:a16="http://schemas.microsoft.com/office/drawing/2014/main" id="{31608347-3F6D-AC1F-17EB-986F8D31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0" name="Picture 2" descr="Free illustrations of Bison">
            <a:extLst>
              <a:ext uri="{FF2B5EF4-FFF2-40B4-BE49-F238E27FC236}">
                <a16:creationId xmlns:a16="http://schemas.microsoft.com/office/drawing/2014/main" id="{AFC184CF-06D7-A923-5D64-278E96F1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1" name="Picture 2" descr="Free illustrations of Bison">
            <a:extLst>
              <a:ext uri="{FF2B5EF4-FFF2-40B4-BE49-F238E27FC236}">
                <a16:creationId xmlns:a16="http://schemas.microsoft.com/office/drawing/2014/main" id="{2F527805-5A1B-AC58-EE9F-CF67B303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" name="Picture 2" descr="Free illustrations of Bison">
            <a:extLst>
              <a:ext uri="{FF2B5EF4-FFF2-40B4-BE49-F238E27FC236}">
                <a16:creationId xmlns:a16="http://schemas.microsoft.com/office/drawing/2014/main" id="{74160387-BAF9-FF40-E965-032B742D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" name="Picture 2" descr="Free illustrations of Bison">
            <a:extLst>
              <a:ext uri="{FF2B5EF4-FFF2-40B4-BE49-F238E27FC236}">
                <a16:creationId xmlns:a16="http://schemas.microsoft.com/office/drawing/2014/main" id="{FBEB912E-7F3D-8C8A-AA2F-D0DD0775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" name="Picture 2" descr="Free illustrations of Bison">
            <a:extLst>
              <a:ext uri="{FF2B5EF4-FFF2-40B4-BE49-F238E27FC236}">
                <a16:creationId xmlns:a16="http://schemas.microsoft.com/office/drawing/2014/main" id="{1C4551F1-B479-49B6-AE8B-E5D17AEC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" name="Picture 2" descr="Free illustrations of Bison">
            <a:extLst>
              <a:ext uri="{FF2B5EF4-FFF2-40B4-BE49-F238E27FC236}">
                <a16:creationId xmlns:a16="http://schemas.microsoft.com/office/drawing/2014/main" id="{45AD103E-C642-2C05-2AFA-5A11F4FD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" name="Picture 2" descr="Free illustrations of Bison">
            <a:extLst>
              <a:ext uri="{FF2B5EF4-FFF2-40B4-BE49-F238E27FC236}">
                <a16:creationId xmlns:a16="http://schemas.microsoft.com/office/drawing/2014/main" id="{B9328C8C-D6C9-BBCD-266D-BC83ABD5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" name="Picture 2" descr="Free illustrations of Bison">
            <a:extLst>
              <a:ext uri="{FF2B5EF4-FFF2-40B4-BE49-F238E27FC236}">
                <a16:creationId xmlns:a16="http://schemas.microsoft.com/office/drawing/2014/main" id="{BE671322-96BC-E085-6DB2-01B33EFE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" name="Picture 2" descr="Free illustrations of Bison">
            <a:extLst>
              <a:ext uri="{FF2B5EF4-FFF2-40B4-BE49-F238E27FC236}">
                <a16:creationId xmlns:a16="http://schemas.microsoft.com/office/drawing/2014/main" id="{793DC4BC-7D21-F1D2-81D5-0CE7E998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9" name="Picture 2" descr="Free illustrations of Bison">
            <a:extLst>
              <a:ext uri="{FF2B5EF4-FFF2-40B4-BE49-F238E27FC236}">
                <a16:creationId xmlns:a16="http://schemas.microsoft.com/office/drawing/2014/main" id="{99C44D53-2AFD-7698-ED4E-14664439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5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" name="Picture 2" descr="Free illustrations of Bison">
            <a:extLst>
              <a:ext uri="{FF2B5EF4-FFF2-40B4-BE49-F238E27FC236}">
                <a16:creationId xmlns:a16="http://schemas.microsoft.com/office/drawing/2014/main" id="{DA21FBE5-B4D7-F6E5-2358-DFD0A24D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32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" name="Picture 2" descr="Free illustrations of Bison">
            <a:extLst>
              <a:ext uri="{FF2B5EF4-FFF2-40B4-BE49-F238E27FC236}">
                <a16:creationId xmlns:a16="http://schemas.microsoft.com/office/drawing/2014/main" id="{0A1B4E09-F587-E399-A3F6-49D825EC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39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" name="Picture 2" descr="Free illustrations of Bison">
            <a:extLst>
              <a:ext uri="{FF2B5EF4-FFF2-40B4-BE49-F238E27FC236}">
                <a16:creationId xmlns:a16="http://schemas.microsoft.com/office/drawing/2014/main" id="{BF4C4B7E-2B61-285B-AB1F-BBEFA04A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97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" name="Picture 2" descr="Free illustrations of Bison">
            <a:extLst>
              <a:ext uri="{FF2B5EF4-FFF2-40B4-BE49-F238E27FC236}">
                <a16:creationId xmlns:a16="http://schemas.microsoft.com/office/drawing/2014/main" id="{E6191688-5DAC-1960-6450-33B4F108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04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" name="Picture 2" descr="Free illustrations of Bison">
            <a:extLst>
              <a:ext uri="{FF2B5EF4-FFF2-40B4-BE49-F238E27FC236}">
                <a16:creationId xmlns:a16="http://schemas.microsoft.com/office/drawing/2014/main" id="{22311135-33CD-B5E5-52AC-0D01786E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" name="Picture 2" descr="Free illustrations of Bison">
            <a:extLst>
              <a:ext uri="{FF2B5EF4-FFF2-40B4-BE49-F238E27FC236}">
                <a16:creationId xmlns:a16="http://schemas.microsoft.com/office/drawing/2014/main" id="{BBD0FE4F-DE60-FB0A-A8BD-C8E30A21C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6" name="Picture 2" descr="Free illustrations of Bison">
            <a:extLst>
              <a:ext uri="{FF2B5EF4-FFF2-40B4-BE49-F238E27FC236}">
                <a16:creationId xmlns:a16="http://schemas.microsoft.com/office/drawing/2014/main" id="{5A822B89-5315-A52F-CD37-6393A6954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7" name="Picture 2" descr="Free illustrations of Bison">
            <a:extLst>
              <a:ext uri="{FF2B5EF4-FFF2-40B4-BE49-F238E27FC236}">
                <a16:creationId xmlns:a16="http://schemas.microsoft.com/office/drawing/2014/main" id="{8F4764C1-A660-C577-15E3-307DEE9A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8" name="Picture 2" descr="Free illustrations of Bison">
            <a:extLst>
              <a:ext uri="{FF2B5EF4-FFF2-40B4-BE49-F238E27FC236}">
                <a16:creationId xmlns:a16="http://schemas.microsoft.com/office/drawing/2014/main" id="{80F6CF48-4C7F-9AF4-197C-364C7E91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9" name="Picture 2" descr="Free illustrations of Bison">
            <a:extLst>
              <a:ext uri="{FF2B5EF4-FFF2-40B4-BE49-F238E27FC236}">
                <a16:creationId xmlns:a16="http://schemas.microsoft.com/office/drawing/2014/main" id="{D1C6F6C1-088A-7886-FB17-80C3ABEC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0" name="Picture 2" descr="Free illustrations of Bison">
            <a:extLst>
              <a:ext uri="{FF2B5EF4-FFF2-40B4-BE49-F238E27FC236}">
                <a16:creationId xmlns:a16="http://schemas.microsoft.com/office/drawing/2014/main" id="{BA2FF68B-8499-F975-2D1E-57B481D2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1" name="Picture 2" descr="Free illustrations of Bison">
            <a:extLst>
              <a:ext uri="{FF2B5EF4-FFF2-40B4-BE49-F238E27FC236}">
                <a16:creationId xmlns:a16="http://schemas.microsoft.com/office/drawing/2014/main" id="{2AD4DA18-8669-1B8E-9A2C-921E61A5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2" name="Picture 2" descr="Free illustrations of Bison">
            <a:extLst>
              <a:ext uri="{FF2B5EF4-FFF2-40B4-BE49-F238E27FC236}">
                <a16:creationId xmlns:a16="http://schemas.microsoft.com/office/drawing/2014/main" id="{BEE448AF-25BD-1AA8-8A3A-80A527F3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3" name="Picture 2" descr="Free illustrations of Bison">
            <a:extLst>
              <a:ext uri="{FF2B5EF4-FFF2-40B4-BE49-F238E27FC236}">
                <a16:creationId xmlns:a16="http://schemas.microsoft.com/office/drawing/2014/main" id="{DE0E71FD-33FA-D673-8CE2-5E71E07A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4" name="Picture 2" descr="Free illustrations of Bison">
            <a:extLst>
              <a:ext uri="{FF2B5EF4-FFF2-40B4-BE49-F238E27FC236}">
                <a16:creationId xmlns:a16="http://schemas.microsoft.com/office/drawing/2014/main" id="{385DD60F-4402-255F-3399-D3D016B0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" name="Picture 2" descr="Free illustrations of Bison">
            <a:extLst>
              <a:ext uri="{FF2B5EF4-FFF2-40B4-BE49-F238E27FC236}">
                <a16:creationId xmlns:a16="http://schemas.microsoft.com/office/drawing/2014/main" id="{1AA1910D-B86A-4F03-55AB-DE636C97C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6" name="Picture 2" descr="Free illustrations of Bison">
            <a:extLst>
              <a:ext uri="{FF2B5EF4-FFF2-40B4-BE49-F238E27FC236}">
                <a16:creationId xmlns:a16="http://schemas.microsoft.com/office/drawing/2014/main" id="{42E79040-DC8A-CC5E-C538-A744BB97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7" name="Picture 2" descr="Free illustrations of Bison">
            <a:extLst>
              <a:ext uri="{FF2B5EF4-FFF2-40B4-BE49-F238E27FC236}">
                <a16:creationId xmlns:a16="http://schemas.microsoft.com/office/drawing/2014/main" id="{8067DC1D-044A-3087-2AD6-2ED5E5C2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8" name="Picture 2" descr="Free illustrations of Bison">
            <a:extLst>
              <a:ext uri="{FF2B5EF4-FFF2-40B4-BE49-F238E27FC236}">
                <a16:creationId xmlns:a16="http://schemas.microsoft.com/office/drawing/2014/main" id="{F6FF9EE9-B852-3293-B448-0761D5A5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9" name="Picture 2" descr="Free illustrations of Bison">
            <a:extLst>
              <a:ext uri="{FF2B5EF4-FFF2-40B4-BE49-F238E27FC236}">
                <a16:creationId xmlns:a16="http://schemas.microsoft.com/office/drawing/2014/main" id="{DFE23DCF-C470-D1B9-3ED0-6BA9B69A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0" name="Picture 2" descr="Free illustrations of Bison">
            <a:extLst>
              <a:ext uri="{FF2B5EF4-FFF2-40B4-BE49-F238E27FC236}">
                <a16:creationId xmlns:a16="http://schemas.microsoft.com/office/drawing/2014/main" id="{CCB3022D-FD2E-6FC8-0CA1-30FEA1BE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1" name="Picture 2" descr="Free illustrations of Bison">
            <a:extLst>
              <a:ext uri="{FF2B5EF4-FFF2-40B4-BE49-F238E27FC236}">
                <a16:creationId xmlns:a16="http://schemas.microsoft.com/office/drawing/2014/main" id="{40EF736A-5F34-3D89-8D67-7BCE77B0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2" name="Picture 2" descr="Free illustrations of Bison">
            <a:extLst>
              <a:ext uri="{FF2B5EF4-FFF2-40B4-BE49-F238E27FC236}">
                <a16:creationId xmlns:a16="http://schemas.microsoft.com/office/drawing/2014/main" id="{36E12875-02F9-0FBF-7BC0-4BD1E09D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3" name="Picture 2" descr="Free illustrations of Bison">
            <a:extLst>
              <a:ext uri="{FF2B5EF4-FFF2-40B4-BE49-F238E27FC236}">
                <a16:creationId xmlns:a16="http://schemas.microsoft.com/office/drawing/2014/main" id="{CF1562EF-A949-E08F-4128-D6C634A1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4" name="Picture 2" descr="Free illustrations of Bison">
            <a:extLst>
              <a:ext uri="{FF2B5EF4-FFF2-40B4-BE49-F238E27FC236}">
                <a16:creationId xmlns:a16="http://schemas.microsoft.com/office/drawing/2014/main" id="{99B9AB73-4B66-1DB8-7C0A-F928A354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09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" name="Picture 2" descr="Free illustrations of Bison">
            <a:extLst>
              <a:ext uri="{FF2B5EF4-FFF2-40B4-BE49-F238E27FC236}">
                <a16:creationId xmlns:a16="http://schemas.microsoft.com/office/drawing/2014/main" id="{1921F537-E7E1-A198-185B-475562EB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6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" name="Picture 2" descr="Free illustrations of Bison">
            <a:extLst>
              <a:ext uri="{FF2B5EF4-FFF2-40B4-BE49-F238E27FC236}">
                <a16:creationId xmlns:a16="http://schemas.microsoft.com/office/drawing/2014/main" id="{88CAF44B-0544-C371-F2F9-DB5C1AF4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23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" name="Picture 2" descr="Free illustrations of Bison">
            <a:extLst>
              <a:ext uri="{FF2B5EF4-FFF2-40B4-BE49-F238E27FC236}">
                <a16:creationId xmlns:a16="http://schemas.microsoft.com/office/drawing/2014/main" id="{F78077A2-ACA0-1B68-08EE-D248200D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81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8" name="Picture 2" descr="Free illustrations of Bison">
            <a:extLst>
              <a:ext uri="{FF2B5EF4-FFF2-40B4-BE49-F238E27FC236}">
                <a16:creationId xmlns:a16="http://schemas.microsoft.com/office/drawing/2014/main" id="{6C3EDDE7-FEB9-FCE4-1649-CE80746AE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88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" name="Picture 2" descr="Free illustrations of Bison">
            <a:extLst>
              <a:ext uri="{FF2B5EF4-FFF2-40B4-BE49-F238E27FC236}">
                <a16:creationId xmlns:a16="http://schemas.microsoft.com/office/drawing/2014/main" id="{BD70057A-66EC-1456-C976-A1AA34B11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0" name="Picture 2" descr="Free illustrations of Bison">
            <a:extLst>
              <a:ext uri="{FF2B5EF4-FFF2-40B4-BE49-F238E27FC236}">
                <a16:creationId xmlns:a16="http://schemas.microsoft.com/office/drawing/2014/main" id="{3374F77C-A7F7-E3C7-1321-FC03EBE8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" name="Picture 2" descr="Free illustrations of Bison">
            <a:extLst>
              <a:ext uri="{FF2B5EF4-FFF2-40B4-BE49-F238E27FC236}">
                <a16:creationId xmlns:a16="http://schemas.microsoft.com/office/drawing/2014/main" id="{337590C0-B7AF-5D28-F9F6-8112BC89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2" name="Picture 2" descr="Free illustrations of Bison">
            <a:extLst>
              <a:ext uri="{FF2B5EF4-FFF2-40B4-BE49-F238E27FC236}">
                <a16:creationId xmlns:a16="http://schemas.microsoft.com/office/drawing/2014/main" id="{EE28F0E6-F032-DFD5-0753-1D837E289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3" name="Picture 2" descr="Free illustrations of Bison">
            <a:extLst>
              <a:ext uri="{FF2B5EF4-FFF2-40B4-BE49-F238E27FC236}">
                <a16:creationId xmlns:a16="http://schemas.microsoft.com/office/drawing/2014/main" id="{C8194D76-05FC-E9D7-C8B2-FCE54533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4" name="Picture 2" descr="Free illustrations of Bison">
            <a:extLst>
              <a:ext uri="{FF2B5EF4-FFF2-40B4-BE49-F238E27FC236}">
                <a16:creationId xmlns:a16="http://schemas.microsoft.com/office/drawing/2014/main" id="{2FD2E94F-413A-CB96-7F56-D1422893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" name="Picture 2" descr="Free illustrations of Bison">
            <a:extLst>
              <a:ext uri="{FF2B5EF4-FFF2-40B4-BE49-F238E27FC236}">
                <a16:creationId xmlns:a16="http://schemas.microsoft.com/office/drawing/2014/main" id="{2BEB7565-9DF1-FAE7-11CA-1D8EE267A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" name="Picture 2" descr="Free illustrations of Bison">
            <a:extLst>
              <a:ext uri="{FF2B5EF4-FFF2-40B4-BE49-F238E27FC236}">
                <a16:creationId xmlns:a16="http://schemas.microsoft.com/office/drawing/2014/main" id="{F63A770D-ADE7-284B-6C27-F3FD31DD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" name="Picture 2" descr="Free illustrations of Bison">
            <a:extLst>
              <a:ext uri="{FF2B5EF4-FFF2-40B4-BE49-F238E27FC236}">
                <a16:creationId xmlns:a16="http://schemas.microsoft.com/office/drawing/2014/main" id="{44624060-6BC3-0AA5-50D5-922D5538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" name="Picture 2" descr="Free illustrations of Bison">
            <a:extLst>
              <a:ext uri="{FF2B5EF4-FFF2-40B4-BE49-F238E27FC236}">
                <a16:creationId xmlns:a16="http://schemas.microsoft.com/office/drawing/2014/main" id="{25BCAB96-F6CC-1DD5-28F6-2DE43051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9" name="Picture 2" descr="Free illustrations of Bison">
            <a:extLst>
              <a:ext uri="{FF2B5EF4-FFF2-40B4-BE49-F238E27FC236}">
                <a16:creationId xmlns:a16="http://schemas.microsoft.com/office/drawing/2014/main" id="{949F96C0-867D-8A46-A541-DD952F20D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0" name="Picture 2" descr="Free illustrations of Bison">
            <a:extLst>
              <a:ext uri="{FF2B5EF4-FFF2-40B4-BE49-F238E27FC236}">
                <a16:creationId xmlns:a16="http://schemas.microsoft.com/office/drawing/2014/main" id="{3C52E7B4-7626-9F22-5807-BFE832FA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" name="Picture 2" descr="Free illustrations of Bison">
            <a:extLst>
              <a:ext uri="{FF2B5EF4-FFF2-40B4-BE49-F238E27FC236}">
                <a16:creationId xmlns:a16="http://schemas.microsoft.com/office/drawing/2014/main" id="{6C2B606D-E7BF-FAF8-17F0-AF06D87A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2" name="Picture 2" descr="Free illustrations of Bison">
            <a:extLst>
              <a:ext uri="{FF2B5EF4-FFF2-40B4-BE49-F238E27FC236}">
                <a16:creationId xmlns:a16="http://schemas.microsoft.com/office/drawing/2014/main" id="{5A7E0F4A-A004-2D5C-3FAE-2E329962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3" name="Picture 2" descr="Free illustrations of Bison">
            <a:extLst>
              <a:ext uri="{FF2B5EF4-FFF2-40B4-BE49-F238E27FC236}">
                <a16:creationId xmlns:a16="http://schemas.microsoft.com/office/drawing/2014/main" id="{38741C79-475D-E94C-63DC-F2E6B5C1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2" descr="Free illustrations of Bison">
            <a:extLst>
              <a:ext uri="{FF2B5EF4-FFF2-40B4-BE49-F238E27FC236}">
                <a16:creationId xmlns:a16="http://schemas.microsoft.com/office/drawing/2014/main" id="{D790DA8B-4FF0-7C8A-E3AA-92626B88B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2" descr="Free illustrations of Bison">
            <a:extLst>
              <a:ext uri="{FF2B5EF4-FFF2-40B4-BE49-F238E27FC236}">
                <a16:creationId xmlns:a16="http://schemas.microsoft.com/office/drawing/2014/main" id="{CFD121CE-E043-61AE-190A-83E3E793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" name="Picture 2" descr="Free illustrations of Bison">
            <a:extLst>
              <a:ext uri="{FF2B5EF4-FFF2-40B4-BE49-F238E27FC236}">
                <a16:creationId xmlns:a16="http://schemas.microsoft.com/office/drawing/2014/main" id="{4D1FDDFE-8E82-5970-44A0-2C787FA48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7" name="Picture 2" descr="Free illustrations of Bison">
            <a:extLst>
              <a:ext uri="{FF2B5EF4-FFF2-40B4-BE49-F238E27FC236}">
                <a16:creationId xmlns:a16="http://schemas.microsoft.com/office/drawing/2014/main" id="{B3BF6660-6E3C-454A-31BB-E8EB765B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" name="Picture 2" descr="Free illustrations of Bison">
            <a:extLst>
              <a:ext uri="{FF2B5EF4-FFF2-40B4-BE49-F238E27FC236}">
                <a16:creationId xmlns:a16="http://schemas.microsoft.com/office/drawing/2014/main" id="{6E028C8C-7964-9BD1-B5D7-F3987403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9" name="Picture 2" descr="Free illustrations of Bison">
            <a:extLst>
              <a:ext uri="{FF2B5EF4-FFF2-40B4-BE49-F238E27FC236}">
                <a16:creationId xmlns:a16="http://schemas.microsoft.com/office/drawing/2014/main" id="{4313DBCC-F62D-50BF-C5F4-FFC6E5DE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5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2" descr="Free illustrations of Bison">
            <a:extLst>
              <a:ext uri="{FF2B5EF4-FFF2-40B4-BE49-F238E27FC236}">
                <a16:creationId xmlns:a16="http://schemas.microsoft.com/office/drawing/2014/main" id="{7935CDB4-F92B-E1AB-D50F-05B617C2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32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1" name="Picture 2" descr="Free illustrations of Bison">
            <a:extLst>
              <a:ext uri="{FF2B5EF4-FFF2-40B4-BE49-F238E27FC236}">
                <a16:creationId xmlns:a16="http://schemas.microsoft.com/office/drawing/2014/main" id="{172DA468-528C-270D-4C56-4255D473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39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2" name="Picture 2" descr="Free illustrations of Bison">
            <a:extLst>
              <a:ext uri="{FF2B5EF4-FFF2-40B4-BE49-F238E27FC236}">
                <a16:creationId xmlns:a16="http://schemas.microsoft.com/office/drawing/2014/main" id="{40FB8D70-7577-7503-FEC8-AEEA64D9B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97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3" name="Picture 2" descr="Free illustrations of Bison">
            <a:extLst>
              <a:ext uri="{FF2B5EF4-FFF2-40B4-BE49-F238E27FC236}">
                <a16:creationId xmlns:a16="http://schemas.microsoft.com/office/drawing/2014/main" id="{4AFF3205-64B5-1744-8327-C35E1D7E1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04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4" name="Picture 2" descr="Free illustrations of Bison">
            <a:extLst>
              <a:ext uri="{FF2B5EF4-FFF2-40B4-BE49-F238E27FC236}">
                <a16:creationId xmlns:a16="http://schemas.microsoft.com/office/drawing/2014/main" id="{E59937C1-10EB-AA54-30CE-B2EB892ED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5" name="Picture 2" descr="Free illustrations of Bison">
            <a:extLst>
              <a:ext uri="{FF2B5EF4-FFF2-40B4-BE49-F238E27FC236}">
                <a16:creationId xmlns:a16="http://schemas.microsoft.com/office/drawing/2014/main" id="{96647EC6-2CF6-A3DA-7B3D-D4F3E4F7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" name="Picture 2" descr="Free illustrations of Bison">
            <a:extLst>
              <a:ext uri="{FF2B5EF4-FFF2-40B4-BE49-F238E27FC236}">
                <a16:creationId xmlns:a16="http://schemas.microsoft.com/office/drawing/2014/main" id="{E5711857-5B44-C7C5-385A-D994359F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7" name="Picture 2" descr="Free illustrations of Bison">
            <a:extLst>
              <a:ext uri="{FF2B5EF4-FFF2-40B4-BE49-F238E27FC236}">
                <a16:creationId xmlns:a16="http://schemas.microsoft.com/office/drawing/2014/main" id="{65A06D95-55CF-1547-4550-1B11D4A4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8" name="Picture 2" descr="Free illustrations of Bison">
            <a:extLst>
              <a:ext uri="{FF2B5EF4-FFF2-40B4-BE49-F238E27FC236}">
                <a16:creationId xmlns:a16="http://schemas.microsoft.com/office/drawing/2014/main" id="{B20738ED-8096-0821-0583-BEEEDAD6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9" name="Picture 2" descr="Free illustrations of Bison">
            <a:extLst>
              <a:ext uri="{FF2B5EF4-FFF2-40B4-BE49-F238E27FC236}">
                <a16:creationId xmlns:a16="http://schemas.microsoft.com/office/drawing/2014/main" id="{37F10B71-6BDE-B500-7CB3-200AEC11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" name="Picture 2" descr="Free illustrations of Bison">
            <a:extLst>
              <a:ext uri="{FF2B5EF4-FFF2-40B4-BE49-F238E27FC236}">
                <a16:creationId xmlns:a16="http://schemas.microsoft.com/office/drawing/2014/main" id="{DFB33F96-FECD-F9A6-E3AF-46E9D43C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1" name="Picture 2" descr="Free illustrations of Bison">
            <a:extLst>
              <a:ext uri="{FF2B5EF4-FFF2-40B4-BE49-F238E27FC236}">
                <a16:creationId xmlns:a16="http://schemas.microsoft.com/office/drawing/2014/main" id="{56899BAE-30E8-E364-6E50-3B0D9A0A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" name="Picture 2" descr="Free illustrations of Bison">
            <a:extLst>
              <a:ext uri="{FF2B5EF4-FFF2-40B4-BE49-F238E27FC236}">
                <a16:creationId xmlns:a16="http://schemas.microsoft.com/office/drawing/2014/main" id="{4ECD59A3-C6DD-D51E-B795-21F2DF63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3" name="Picture 2" descr="Free illustrations of Bison">
            <a:extLst>
              <a:ext uri="{FF2B5EF4-FFF2-40B4-BE49-F238E27FC236}">
                <a16:creationId xmlns:a16="http://schemas.microsoft.com/office/drawing/2014/main" id="{DE2DB916-BB2C-B4CE-5B71-8D77BD2DE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" name="Picture 2" descr="Free illustrations of Bison">
            <a:extLst>
              <a:ext uri="{FF2B5EF4-FFF2-40B4-BE49-F238E27FC236}">
                <a16:creationId xmlns:a16="http://schemas.microsoft.com/office/drawing/2014/main" id="{DD53F900-545A-83A7-5B0F-30EB1E80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25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5" name="Picture 2" descr="Free illustrations of Bison">
            <a:extLst>
              <a:ext uri="{FF2B5EF4-FFF2-40B4-BE49-F238E27FC236}">
                <a16:creationId xmlns:a16="http://schemas.microsoft.com/office/drawing/2014/main" id="{2F8979B2-33F3-65D1-FE04-94D76E6E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32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" name="Picture 2" descr="Free illustrations of Bison">
            <a:extLst>
              <a:ext uri="{FF2B5EF4-FFF2-40B4-BE49-F238E27FC236}">
                <a16:creationId xmlns:a16="http://schemas.microsoft.com/office/drawing/2014/main" id="{0451900E-C083-7751-2EB3-38BFC17C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39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7" name="Picture 2" descr="Free illustrations of Bison">
            <a:extLst>
              <a:ext uri="{FF2B5EF4-FFF2-40B4-BE49-F238E27FC236}">
                <a16:creationId xmlns:a16="http://schemas.microsoft.com/office/drawing/2014/main" id="{261CDE22-2056-B9B1-98E6-EBC888A3E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97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" name="Picture 2" descr="Free illustrations of Bison">
            <a:extLst>
              <a:ext uri="{FF2B5EF4-FFF2-40B4-BE49-F238E27FC236}">
                <a16:creationId xmlns:a16="http://schemas.microsoft.com/office/drawing/2014/main" id="{2A2C55FA-6F8B-7F74-0CE2-A0B2BBCC8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04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9" name="Picture 2" descr="Free illustrations of Bison">
            <a:extLst>
              <a:ext uri="{FF2B5EF4-FFF2-40B4-BE49-F238E27FC236}">
                <a16:creationId xmlns:a16="http://schemas.microsoft.com/office/drawing/2014/main" id="{EB11403D-4121-8259-6D04-6A9D6697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25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0" name="Picture 2" descr="Free illustrations of Bison">
            <a:extLst>
              <a:ext uri="{FF2B5EF4-FFF2-40B4-BE49-F238E27FC236}">
                <a16:creationId xmlns:a16="http://schemas.microsoft.com/office/drawing/2014/main" id="{0AB061C7-0876-A3EB-08D7-6BB84A60A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32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1" name="Picture 2" descr="Free illustrations of Bison">
            <a:extLst>
              <a:ext uri="{FF2B5EF4-FFF2-40B4-BE49-F238E27FC236}">
                <a16:creationId xmlns:a16="http://schemas.microsoft.com/office/drawing/2014/main" id="{A65183B0-ED8B-9402-A51E-FF3F03A9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39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2" name="Picture 2" descr="Free illustrations of Bison">
            <a:extLst>
              <a:ext uri="{FF2B5EF4-FFF2-40B4-BE49-F238E27FC236}">
                <a16:creationId xmlns:a16="http://schemas.microsoft.com/office/drawing/2014/main" id="{7BE4D47D-6F14-BC15-D660-9DE6D25AB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97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3" name="Picture 2" descr="Free illustrations of Bison">
            <a:extLst>
              <a:ext uri="{FF2B5EF4-FFF2-40B4-BE49-F238E27FC236}">
                <a16:creationId xmlns:a16="http://schemas.microsoft.com/office/drawing/2014/main" id="{AC7A39AB-D9FE-0892-6DF6-3197E329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04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4" name="Picture 2" descr="Free illustrations of Bison">
            <a:extLst>
              <a:ext uri="{FF2B5EF4-FFF2-40B4-BE49-F238E27FC236}">
                <a16:creationId xmlns:a16="http://schemas.microsoft.com/office/drawing/2014/main" id="{9E8FD8BC-EA79-105E-3759-D434E5C5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473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5" name="Picture 2" descr="Free illustrations of Bison">
            <a:extLst>
              <a:ext uri="{FF2B5EF4-FFF2-40B4-BE49-F238E27FC236}">
                <a16:creationId xmlns:a16="http://schemas.microsoft.com/office/drawing/2014/main" id="{EA8964A3-CE2B-AE6F-89A9-1AF6C86AF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80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" name="Picture 2" descr="Free illustrations of Bison">
            <a:extLst>
              <a:ext uri="{FF2B5EF4-FFF2-40B4-BE49-F238E27FC236}">
                <a16:creationId xmlns:a16="http://schemas.microsoft.com/office/drawing/2014/main" id="{6E757852-9CA7-607C-A7FA-0E39578B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87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" name="Picture 2" descr="Free illustrations of Bison">
            <a:extLst>
              <a:ext uri="{FF2B5EF4-FFF2-40B4-BE49-F238E27FC236}">
                <a16:creationId xmlns:a16="http://schemas.microsoft.com/office/drawing/2014/main" id="{3DF79A7B-4F0E-6506-AAC7-5CE7471B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345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" name="Picture 2" descr="Free illustrations of Bison">
            <a:extLst>
              <a:ext uri="{FF2B5EF4-FFF2-40B4-BE49-F238E27FC236}">
                <a16:creationId xmlns:a16="http://schemas.microsoft.com/office/drawing/2014/main" id="{B0DBF95F-E090-A7EB-C4C9-CEAD570F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52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" name="Picture 2" descr="Free illustrations of Bison">
            <a:extLst>
              <a:ext uri="{FF2B5EF4-FFF2-40B4-BE49-F238E27FC236}">
                <a16:creationId xmlns:a16="http://schemas.microsoft.com/office/drawing/2014/main" id="{4F71AD3B-50F0-D94B-6026-F5D12E8E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25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" name="Picture 2" descr="Free illustrations of Bison">
            <a:extLst>
              <a:ext uri="{FF2B5EF4-FFF2-40B4-BE49-F238E27FC236}">
                <a16:creationId xmlns:a16="http://schemas.microsoft.com/office/drawing/2014/main" id="{E64B7334-8F1E-CED9-8F4F-23CA8528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32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" name="Picture 2" descr="Free illustrations of Bison">
            <a:extLst>
              <a:ext uri="{FF2B5EF4-FFF2-40B4-BE49-F238E27FC236}">
                <a16:creationId xmlns:a16="http://schemas.microsoft.com/office/drawing/2014/main" id="{02E9E23D-EB73-37FD-B6F1-F2311F760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39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" name="Picture 2" descr="Free illustrations of Bison">
            <a:extLst>
              <a:ext uri="{FF2B5EF4-FFF2-40B4-BE49-F238E27FC236}">
                <a16:creationId xmlns:a16="http://schemas.microsoft.com/office/drawing/2014/main" id="{D1B4DDA4-3FEC-966C-9F70-83EA6CBC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97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3" name="Picture 2" descr="Free illustrations of Bison">
            <a:extLst>
              <a:ext uri="{FF2B5EF4-FFF2-40B4-BE49-F238E27FC236}">
                <a16:creationId xmlns:a16="http://schemas.microsoft.com/office/drawing/2014/main" id="{DABD8722-8608-73A9-FFC3-4F005CCE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04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" name="Picture 2" descr="Free illustrations of Bison">
            <a:extLst>
              <a:ext uri="{FF2B5EF4-FFF2-40B4-BE49-F238E27FC236}">
                <a16:creationId xmlns:a16="http://schemas.microsoft.com/office/drawing/2014/main" id="{8C456DA6-3254-8CF0-0A63-57C7CC1B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25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5" name="Picture 2" descr="Free illustrations of Bison">
            <a:extLst>
              <a:ext uri="{FF2B5EF4-FFF2-40B4-BE49-F238E27FC236}">
                <a16:creationId xmlns:a16="http://schemas.microsoft.com/office/drawing/2014/main" id="{869FF0D2-DD6C-104D-2753-8400D37B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32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6" name="Picture 2" descr="Free illustrations of Bison">
            <a:extLst>
              <a:ext uri="{FF2B5EF4-FFF2-40B4-BE49-F238E27FC236}">
                <a16:creationId xmlns:a16="http://schemas.microsoft.com/office/drawing/2014/main" id="{3C8361F8-59E8-0E9E-2EEB-04AEDB1F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39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" name="Picture 2" descr="Free illustrations of Bison">
            <a:extLst>
              <a:ext uri="{FF2B5EF4-FFF2-40B4-BE49-F238E27FC236}">
                <a16:creationId xmlns:a16="http://schemas.microsoft.com/office/drawing/2014/main" id="{B359319B-6648-9185-85AD-D685105E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97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" name="Picture 2" descr="Free illustrations of Bison">
            <a:extLst>
              <a:ext uri="{FF2B5EF4-FFF2-40B4-BE49-F238E27FC236}">
                <a16:creationId xmlns:a16="http://schemas.microsoft.com/office/drawing/2014/main" id="{00A96667-F668-354B-E2B5-0FBAC33B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04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9" name="Picture 2" descr="Free illustrations of Bison">
            <a:extLst>
              <a:ext uri="{FF2B5EF4-FFF2-40B4-BE49-F238E27FC236}">
                <a16:creationId xmlns:a16="http://schemas.microsoft.com/office/drawing/2014/main" id="{3EF5DE14-8AD1-5E31-5A4E-A696B092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0" name="Picture 2" descr="Free illustrations of Bison">
            <a:extLst>
              <a:ext uri="{FF2B5EF4-FFF2-40B4-BE49-F238E27FC236}">
                <a16:creationId xmlns:a16="http://schemas.microsoft.com/office/drawing/2014/main" id="{55BBD056-8519-F8C5-779D-CDA0666D4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1" name="Picture 2" descr="Free illustrations of Bison">
            <a:extLst>
              <a:ext uri="{FF2B5EF4-FFF2-40B4-BE49-F238E27FC236}">
                <a16:creationId xmlns:a16="http://schemas.microsoft.com/office/drawing/2014/main" id="{8C8B2EC9-41DA-5DFD-64F6-DFBB19D0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2" name="Picture 2" descr="Free illustrations of Bison">
            <a:extLst>
              <a:ext uri="{FF2B5EF4-FFF2-40B4-BE49-F238E27FC236}">
                <a16:creationId xmlns:a16="http://schemas.microsoft.com/office/drawing/2014/main" id="{79E1AADB-EB62-19D2-3E9E-ABC57811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3" name="Picture 2" descr="Free illustrations of Bison">
            <a:extLst>
              <a:ext uri="{FF2B5EF4-FFF2-40B4-BE49-F238E27FC236}">
                <a16:creationId xmlns:a16="http://schemas.microsoft.com/office/drawing/2014/main" id="{2124ADFD-C6CB-EC76-2953-69D91FE9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4" name="Picture 2" descr="Free illustrations of Bison">
            <a:extLst>
              <a:ext uri="{FF2B5EF4-FFF2-40B4-BE49-F238E27FC236}">
                <a16:creationId xmlns:a16="http://schemas.microsoft.com/office/drawing/2014/main" id="{65434FED-AA9E-4B0D-2FA6-9ED6962F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5" name="Picture 2" descr="Free illustrations of Bison">
            <a:extLst>
              <a:ext uri="{FF2B5EF4-FFF2-40B4-BE49-F238E27FC236}">
                <a16:creationId xmlns:a16="http://schemas.microsoft.com/office/drawing/2014/main" id="{9A6E5626-7722-A111-5B9F-F80201A7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6" name="Picture 2" descr="Free illustrations of Bison">
            <a:extLst>
              <a:ext uri="{FF2B5EF4-FFF2-40B4-BE49-F238E27FC236}">
                <a16:creationId xmlns:a16="http://schemas.microsoft.com/office/drawing/2014/main" id="{B784F0B6-2376-B079-ADD7-391F987F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" name="Picture 2" descr="Free illustrations of Bison">
            <a:extLst>
              <a:ext uri="{FF2B5EF4-FFF2-40B4-BE49-F238E27FC236}">
                <a16:creationId xmlns:a16="http://schemas.microsoft.com/office/drawing/2014/main" id="{3CB3A4E1-80B5-740A-6C88-402455282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" name="Picture 2" descr="Free illustrations of Bison">
            <a:extLst>
              <a:ext uri="{FF2B5EF4-FFF2-40B4-BE49-F238E27FC236}">
                <a16:creationId xmlns:a16="http://schemas.microsoft.com/office/drawing/2014/main" id="{D03260D7-882A-AB7F-35D4-BA233B9A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9" name="Picture 2" descr="Free illustrations of Bison">
            <a:extLst>
              <a:ext uri="{FF2B5EF4-FFF2-40B4-BE49-F238E27FC236}">
                <a16:creationId xmlns:a16="http://schemas.microsoft.com/office/drawing/2014/main" id="{566BB009-7AA5-36A1-640F-104982760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024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0" name="Picture 2" descr="Free illustrations of Bison">
            <a:extLst>
              <a:ext uri="{FF2B5EF4-FFF2-40B4-BE49-F238E27FC236}">
                <a16:creationId xmlns:a16="http://schemas.microsoft.com/office/drawing/2014/main" id="{554EB9DB-0604-E813-3B11-26D734CFA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931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1" name="Picture 2" descr="Free illustrations of Bison">
            <a:extLst>
              <a:ext uri="{FF2B5EF4-FFF2-40B4-BE49-F238E27FC236}">
                <a16:creationId xmlns:a16="http://schemas.microsoft.com/office/drawing/2014/main" id="{85DEC8C1-BBA6-3089-E297-4562DCFA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838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" name="Picture 2" descr="Free illustrations of Bison">
            <a:extLst>
              <a:ext uri="{FF2B5EF4-FFF2-40B4-BE49-F238E27FC236}">
                <a16:creationId xmlns:a16="http://schemas.microsoft.com/office/drawing/2014/main" id="{08F88F55-9632-25C6-21A7-D3F95106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896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3" name="Picture 2" descr="Free illustrations of Bison">
            <a:extLst>
              <a:ext uri="{FF2B5EF4-FFF2-40B4-BE49-F238E27FC236}">
                <a16:creationId xmlns:a16="http://schemas.microsoft.com/office/drawing/2014/main" id="{8B8B20EE-F13B-778F-0CB2-E6B8C6E15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803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4" name="Picture 2" descr="Free illustrations of Bison">
            <a:extLst>
              <a:ext uri="{FF2B5EF4-FFF2-40B4-BE49-F238E27FC236}">
                <a16:creationId xmlns:a16="http://schemas.microsoft.com/office/drawing/2014/main" id="{DDFA63D9-5C3B-FD1E-BC90-BBCDEAEB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5" name="Picture 2" descr="Free illustrations of Bison">
            <a:extLst>
              <a:ext uri="{FF2B5EF4-FFF2-40B4-BE49-F238E27FC236}">
                <a16:creationId xmlns:a16="http://schemas.microsoft.com/office/drawing/2014/main" id="{C8271792-6336-04FF-1E3E-87CCB42A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6" name="Picture 2" descr="Free illustrations of Bison">
            <a:extLst>
              <a:ext uri="{FF2B5EF4-FFF2-40B4-BE49-F238E27FC236}">
                <a16:creationId xmlns:a16="http://schemas.microsoft.com/office/drawing/2014/main" id="{C570EB0B-366D-797B-689B-8B0C3F24A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" name="Picture 2" descr="Free illustrations of Bison">
            <a:extLst>
              <a:ext uri="{FF2B5EF4-FFF2-40B4-BE49-F238E27FC236}">
                <a16:creationId xmlns:a16="http://schemas.microsoft.com/office/drawing/2014/main" id="{012D4940-99B4-EBE9-85C6-B2D8DD29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" name="Picture 2" descr="Free illustrations of Bison">
            <a:extLst>
              <a:ext uri="{FF2B5EF4-FFF2-40B4-BE49-F238E27FC236}">
                <a16:creationId xmlns:a16="http://schemas.microsoft.com/office/drawing/2014/main" id="{744F202D-10D7-E7EF-476F-40470410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9" name="Picture 2" descr="Free illustrations of Bison">
            <a:extLst>
              <a:ext uri="{FF2B5EF4-FFF2-40B4-BE49-F238E27FC236}">
                <a16:creationId xmlns:a16="http://schemas.microsoft.com/office/drawing/2014/main" id="{7BDF0B94-E59A-4E5C-A920-499156714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0" name="Picture 2" descr="Free illustrations of Bison">
            <a:extLst>
              <a:ext uri="{FF2B5EF4-FFF2-40B4-BE49-F238E27FC236}">
                <a16:creationId xmlns:a16="http://schemas.microsoft.com/office/drawing/2014/main" id="{4D71CC7E-99A6-A50C-BC0D-0FE1625E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1" name="Picture 2" descr="Free illustrations of Bison">
            <a:extLst>
              <a:ext uri="{FF2B5EF4-FFF2-40B4-BE49-F238E27FC236}">
                <a16:creationId xmlns:a16="http://schemas.microsoft.com/office/drawing/2014/main" id="{652C3EB6-3765-8E9B-EB64-86146C94B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2" name="Picture 2" descr="Free illustrations of Bison">
            <a:extLst>
              <a:ext uri="{FF2B5EF4-FFF2-40B4-BE49-F238E27FC236}">
                <a16:creationId xmlns:a16="http://schemas.microsoft.com/office/drawing/2014/main" id="{7166838D-9597-8B96-CD53-D79F5B25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3" name="Picture 2" descr="Free illustrations of Bison">
            <a:extLst>
              <a:ext uri="{FF2B5EF4-FFF2-40B4-BE49-F238E27FC236}">
                <a16:creationId xmlns:a16="http://schemas.microsoft.com/office/drawing/2014/main" id="{AD1559F8-AAFC-1188-8169-9340F419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4" name="Picture 2" descr="Free illustrations of Bison">
            <a:extLst>
              <a:ext uri="{FF2B5EF4-FFF2-40B4-BE49-F238E27FC236}">
                <a16:creationId xmlns:a16="http://schemas.microsoft.com/office/drawing/2014/main" id="{813442B3-40A6-9F20-06C3-CC83C86F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60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5" name="Picture 2" descr="Free illustrations of Bison">
            <a:extLst>
              <a:ext uri="{FF2B5EF4-FFF2-40B4-BE49-F238E27FC236}">
                <a16:creationId xmlns:a16="http://schemas.microsoft.com/office/drawing/2014/main" id="{A762432F-CC42-5626-A1C7-DA9E3991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7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6" name="Picture 2" descr="Free illustrations of Bison">
            <a:extLst>
              <a:ext uri="{FF2B5EF4-FFF2-40B4-BE49-F238E27FC236}">
                <a16:creationId xmlns:a16="http://schemas.microsoft.com/office/drawing/2014/main" id="{9FDD9FA0-CF94-9E02-7E06-C71A74010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74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" name="Picture 2" descr="Free illustrations of Bison">
            <a:extLst>
              <a:ext uri="{FF2B5EF4-FFF2-40B4-BE49-F238E27FC236}">
                <a16:creationId xmlns:a16="http://schemas.microsoft.com/office/drawing/2014/main" id="{847A4C3B-1BFC-CD89-54B2-B01455B0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32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8" name="Picture 2" descr="Free illustrations of Bison">
            <a:extLst>
              <a:ext uri="{FF2B5EF4-FFF2-40B4-BE49-F238E27FC236}">
                <a16:creationId xmlns:a16="http://schemas.microsoft.com/office/drawing/2014/main" id="{9B9306EF-B6C5-220C-7971-CC112561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639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9" name="Picture 2" descr="Free illustrations of Bison">
            <a:extLst>
              <a:ext uri="{FF2B5EF4-FFF2-40B4-BE49-F238E27FC236}">
                <a16:creationId xmlns:a16="http://schemas.microsoft.com/office/drawing/2014/main" id="{FE3FA9A8-2EDD-8594-F878-4E285693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60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0" name="Picture 2" descr="Free illustrations of Bison">
            <a:extLst>
              <a:ext uri="{FF2B5EF4-FFF2-40B4-BE49-F238E27FC236}">
                <a16:creationId xmlns:a16="http://schemas.microsoft.com/office/drawing/2014/main" id="{FCF23CE6-7568-CE33-7ED3-9CE80A2EF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7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1" name="Picture 2" descr="Free illustrations of Bison">
            <a:extLst>
              <a:ext uri="{FF2B5EF4-FFF2-40B4-BE49-F238E27FC236}">
                <a16:creationId xmlns:a16="http://schemas.microsoft.com/office/drawing/2014/main" id="{C363C9C8-0E3E-93EB-B4A3-002CAC848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74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2" name="Picture 2" descr="Free illustrations of Bison">
            <a:extLst>
              <a:ext uri="{FF2B5EF4-FFF2-40B4-BE49-F238E27FC236}">
                <a16:creationId xmlns:a16="http://schemas.microsoft.com/office/drawing/2014/main" id="{495E9DB1-DFAD-4D75-88A3-BB38D6C6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32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3" name="Picture 2" descr="Free illustrations of Bison">
            <a:extLst>
              <a:ext uri="{FF2B5EF4-FFF2-40B4-BE49-F238E27FC236}">
                <a16:creationId xmlns:a16="http://schemas.microsoft.com/office/drawing/2014/main" id="{8B1F7D67-5CD3-7D13-EC45-8CBDDCF4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639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4" name="Picture 2" descr="Free illustrations of Bison">
            <a:extLst>
              <a:ext uri="{FF2B5EF4-FFF2-40B4-BE49-F238E27FC236}">
                <a16:creationId xmlns:a16="http://schemas.microsoft.com/office/drawing/2014/main" id="{65CA51A8-DCE1-4B50-ADE9-7F3C0E6B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08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5" name="Picture 2" descr="Free illustrations of Bison">
            <a:extLst>
              <a:ext uri="{FF2B5EF4-FFF2-40B4-BE49-F238E27FC236}">
                <a16:creationId xmlns:a16="http://schemas.microsoft.com/office/drawing/2014/main" id="{EDDD8AB9-4AEC-96A6-B691-CFF16626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15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6" name="Picture 2" descr="Free illustrations of Bison">
            <a:extLst>
              <a:ext uri="{FF2B5EF4-FFF2-40B4-BE49-F238E27FC236}">
                <a16:creationId xmlns:a16="http://schemas.microsoft.com/office/drawing/2014/main" id="{08B0CA12-9305-8CA4-6E26-4E827962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422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7" name="Picture 2" descr="Free illustrations of Bison">
            <a:extLst>
              <a:ext uri="{FF2B5EF4-FFF2-40B4-BE49-F238E27FC236}">
                <a16:creationId xmlns:a16="http://schemas.microsoft.com/office/drawing/2014/main" id="{CFAAC976-DB19-2E0C-34DC-46508E91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80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" name="Picture 2" descr="Free illustrations of Bison">
            <a:extLst>
              <a:ext uri="{FF2B5EF4-FFF2-40B4-BE49-F238E27FC236}">
                <a16:creationId xmlns:a16="http://schemas.microsoft.com/office/drawing/2014/main" id="{ED647068-021D-02ED-19EA-ED9C20DB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387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9" name="Picture 2" descr="Free illustrations of Bison">
            <a:extLst>
              <a:ext uri="{FF2B5EF4-FFF2-40B4-BE49-F238E27FC236}">
                <a16:creationId xmlns:a16="http://schemas.microsoft.com/office/drawing/2014/main" id="{1B909E27-10DB-7681-26F4-35C25FC1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60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" name="Picture 2" descr="Free illustrations of Bison">
            <a:extLst>
              <a:ext uri="{FF2B5EF4-FFF2-40B4-BE49-F238E27FC236}">
                <a16:creationId xmlns:a16="http://schemas.microsoft.com/office/drawing/2014/main" id="{1FBFCE78-9817-9786-549D-E6080E63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7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" descr="Free illustrations of Bison">
            <a:extLst>
              <a:ext uri="{FF2B5EF4-FFF2-40B4-BE49-F238E27FC236}">
                <a16:creationId xmlns:a16="http://schemas.microsoft.com/office/drawing/2014/main" id="{964FAD3A-2308-85A3-2275-FEC12E18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74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" name="Picture 2" descr="Free illustrations of Bison">
            <a:extLst>
              <a:ext uri="{FF2B5EF4-FFF2-40B4-BE49-F238E27FC236}">
                <a16:creationId xmlns:a16="http://schemas.microsoft.com/office/drawing/2014/main" id="{F0525D57-D473-6679-1727-129888CA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32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3" name="Picture 2" descr="Free illustrations of Bison">
            <a:extLst>
              <a:ext uri="{FF2B5EF4-FFF2-40B4-BE49-F238E27FC236}">
                <a16:creationId xmlns:a16="http://schemas.microsoft.com/office/drawing/2014/main" id="{DF048D5D-DE89-69CC-D19B-C9F96E27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639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4" name="Picture 2" descr="Free illustrations of Bison">
            <a:extLst>
              <a:ext uri="{FF2B5EF4-FFF2-40B4-BE49-F238E27FC236}">
                <a16:creationId xmlns:a16="http://schemas.microsoft.com/office/drawing/2014/main" id="{3F1FF8E5-1BCE-65BB-F4CA-572A7D8D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60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5" name="Picture 2" descr="Free illustrations of Bison">
            <a:extLst>
              <a:ext uri="{FF2B5EF4-FFF2-40B4-BE49-F238E27FC236}">
                <a16:creationId xmlns:a16="http://schemas.microsoft.com/office/drawing/2014/main" id="{56DD1B88-25EA-3646-165E-8DDF1CE5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7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6" name="Picture 2" descr="Free illustrations of Bison">
            <a:extLst>
              <a:ext uri="{FF2B5EF4-FFF2-40B4-BE49-F238E27FC236}">
                <a16:creationId xmlns:a16="http://schemas.microsoft.com/office/drawing/2014/main" id="{CB3144F8-101D-70CE-874E-12B89D23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74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7" name="Picture 2" descr="Free illustrations of Bison">
            <a:extLst>
              <a:ext uri="{FF2B5EF4-FFF2-40B4-BE49-F238E27FC236}">
                <a16:creationId xmlns:a16="http://schemas.microsoft.com/office/drawing/2014/main" id="{B5B50D8A-EC98-98A3-5AB8-E7A1D5E6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32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" name="Picture 2" descr="Free illustrations of Bison">
            <a:extLst>
              <a:ext uri="{FF2B5EF4-FFF2-40B4-BE49-F238E27FC236}">
                <a16:creationId xmlns:a16="http://schemas.microsoft.com/office/drawing/2014/main" id="{2C554994-3284-51E8-A96E-5B94BC85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639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9" name="Picture 2" descr="Free illustrations of Bison">
            <a:extLst>
              <a:ext uri="{FF2B5EF4-FFF2-40B4-BE49-F238E27FC236}">
                <a16:creationId xmlns:a16="http://schemas.microsoft.com/office/drawing/2014/main" id="{D129961C-E131-9ED8-11C8-46022841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0" name="Picture 2" descr="Free illustrations of Bison">
            <a:extLst>
              <a:ext uri="{FF2B5EF4-FFF2-40B4-BE49-F238E27FC236}">
                <a16:creationId xmlns:a16="http://schemas.microsoft.com/office/drawing/2014/main" id="{EB7E0A78-6742-DEF2-C0BC-CA28DBD1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1" name="Picture 2" descr="Free illustrations of Bison">
            <a:extLst>
              <a:ext uri="{FF2B5EF4-FFF2-40B4-BE49-F238E27FC236}">
                <a16:creationId xmlns:a16="http://schemas.microsoft.com/office/drawing/2014/main" id="{A50C183D-7B32-C344-3165-FAA6EFEA4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2" name="Picture 2" descr="Free illustrations of Bison">
            <a:extLst>
              <a:ext uri="{FF2B5EF4-FFF2-40B4-BE49-F238E27FC236}">
                <a16:creationId xmlns:a16="http://schemas.microsoft.com/office/drawing/2014/main" id="{AC4DEBD9-9378-FE67-85F7-2DD01770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3" name="Picture 2" descr="Free illustrations of Bison">
            <a:extLst>
              <a:ext uri="{FF2B5EF4-FFF2-40B4-BE49-F238E27FC236}">
                <a16:creationId xmlns:a16="http://schemas.microsoft.com/office/drawing/2014/main" id="{A9486928-160E-B03C-94B6-8AE654B6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4" name="Picture 2" descr="Free illustrations of Bison">
            <a:extLst>
              <a:ext uri="{FF2B5EF4-FFF2-40B4-BE49-F238E27FC236}">
                <a16:creationId xmlns:a16="http://schemas.microsoft.com/office/drawing/2014/main" id="{CF10A663-E8D4-BB82-9D3B-78F21EC2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5" name="Picture 2" descr="Free illustrations of Bison">
            <a:extLst>
              <a:ext uri="{FF2B5EF4-FFF2-40B4-BE49-F238E27FC236}">
                <a16:creationId xmlns:a16="http://schemas.microsoft.com/office/drawing/2014/main" id="{43C4ADA8-9D7A-6704-8E2E-1B6738E55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6" name="Picture 2" descr="Free illustrations of Bison">
            <a:extLst>
              <a:ext uri="{FF2B5EF4-FFF2-40B4-BE49-F238E27FC236}">
                <a16:creationId xmlns:a16="http://schemas.microsoft.com/office/drawing/2014/main" id="{8E3C9E46-B615-7A1B-C94D-070B23BD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7" name="Picture 2" descr="Free illustrations of Bison">
            <a:extLst>
              <a:ext uri="{FF2B5EF4-FFF2-40B4-BE49-F238E27FC236}">
                <a16:creationId xmlns:a16="http://schemas.microsoft.com/office/drawing/2014/main" id="{C15FA85B-F266-B26A-3D6E-3F3B59EC4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" name="Picture 2" descr="Free illustrations of Bison">
            <a:extLst>
              <a:ext uri="{FF2B5EF4-FFF2-40B4-BE49-F238E27FC236}">
                <a16:creationId xmlns:a16="http://schemas.microsoft.com/office/drawing/2014/main" id="{10A9C267-C480-53C2-2186-FE6F2A69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9" name="Picture 2" descr="Free illustrations of Bison">
            <a:extLst>
              <a:ext uri="{FF2B5EF4-FFF2-40B4-BE49-F238E27FC236}">
                <a16:creationId xmlns:a16="http://schemas.microsoft.com/office/drawing/2014/main" id="{5D2F021B-C24D-5CA0-FB71-70FD2B9C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024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0" name="Picture 2" descr="Free illustrations of Bison">
            <a:extLst>
              <a:ext uri="{FF2B5EF4-FFF2-40B4-BE49-F238E27FC236}">
                <a16:creationId xmlns:a16="http://schemas.microsoft.com/office/drawing/2014/main" id="{BC3F3C6C-E16E-DC89-731D-87FCF9486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931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1" name="Picture 2" descr="Free illustrations of Bison">
            <a:extLst>
              <a:ext uri="{FF2B5EF4-FFF2-40B4-BE49-F238E27FC236}">
                <a16:creationId xmlns:a16="http://schemas.microsoft.com/office/drawing/2014/main" id="{9EBC8BF0-C5B3-64D0-7D6C-CF0FE549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838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2" name="Picture 2" descr="Free illustrations of Bison">
            <a:extLst>
              <a:ext uri="{FF2B5EF4-FFF2-40B4-BE49-F238E27FC236}">
                <a16:creationId xmlns:a16="http://schemas.microsoft.com/office/drawing/2014/main" id="{FCF090E8-B512-2C86-351E-1DCFCEC6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896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3" name="Picture 2" descr="Free illustrations of Bison">
            <a:extLst>
              <a:ext uri="{FF2B5EF4-FFF2-40B4-BE49-F238E27FC236}">
                <a16:creationId xmlns:a16="http://schemas.microsoft.com/office/drawing/2014/main" id="{58F7861E-71DD-FFA5-B67D-A5D48C763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803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4" name="Picture 2" descr="Free illustrations of Bison">
            <a:extLst>
              <a:ext uri="{FF2B5EF4-FFF2-40B4-BE49-F238E27FC236}">
                <a16:creationId xmlns:a16="http://schemas.microsoft.com/office/drawing/2014/main" id="{F0298B2A-9D19-72C5-F463-B3E540C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5" name="Picture 2" descr="Free illustrations of Bison">
            <a:extLst>
              <a:ext uri="{FF2B5EF4-FFF2-40B4-BE49-F238E27FC236}">
                <a16:creationId xmlns:a16="http://schemas.microsoft.com/office/drawing/2014/main" id="{CBAF0BF3-820C-6654-65D2-37DFB6F8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6" name="Picture 2" descr="Free illustrations of Bison">
            <a:extLst>
              <a:ext uri="{FF2B5EF4-FFF2-40B4-BE49-F238E27FC236}">
                <a16:creationId xmlns:a16="http://schemas.microsoft.com/office/drawing/2014/main" id="{1F8A6A94-DBC0-C173-B677-C9B949764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" name="Picture 2" descr="Free illustrations of Bison">
            <a:extLst>
              <a:ext uri="{FF2B5EF4-FFF2-40B4-BE49-F238E27FC236}">
                <a16:creationId xmlns:a16="http://schemas.microsoft.com/office/drawing/2014/main" id="{BF7CA0EF-26AA-95E5-4D62-FE50D6E1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" name="Picture 2" descr="Free illustrations of Bison">
            <a:extLst>
              <a:ext uri="{FF2B5EF4-FFF2-40B4-BE49-F238E27FC236}">
                <a16:creationId xmlns:a16="http://schemas.microsoft.com/office/drawing/2014/main" id="{BAF085DF-D91C-7479-F533-E160760C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9" name="Picture 2" descr="Free illustrations of Bison">
            <a:extLst>
              <a:ext uri="{FF2B5EF4-FFF2-40B4-BE49-F238E27FC236}">
                <a16:creationId xmlns:a16="http://schemas.microsoft.com/office/drawing/2014/main" id="{B16F5A4A-9808-D34B-6278-48CE24A2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0" name="Picture 2" descr="Free illustrations of Bison">
            <a:extLst>
              <a:ext uri="{FF2B5EF4-FFF2-40B4-BE49-F238E27FC236}">
                <a16:creationId xmlns:a16="http://schemas.microsoft.com/office/drawing/2014/main" id="{7C88890B-3787-644B-31F1-4E2DB399F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1" name="Picture 2" descr="Free illustrations of Bison">
            <a:extLst>
              <a:ext uri="{FF2B5EF4-FFF2-40B4-BE49-F238E27FC236}">
                <a16:creationId xmlns:a16="http://schemas.microsoft.com/office/drawing/2014/main" id="{E3C43543-D4A6-2991-AE65-DA2E1450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2" name="Picture 2" descr="Free illustrations of Bison">
            <a:extLst>
              <a:ext uri="{FF2B5EF4-FFF2-40B4-BE49-F238E27FC236}">
                <a16:creationId xmlns:a16="http://schemas.microsoft.com/office/drawing/2014/main" id="{0891FDED-5793-4C8D-AD01-D584E1E3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3" name="Picture 2" descr="Free illustrations of Bison">
            <a:extLst>
              <a:ext uri="{FF2B5EF4-FFF2-40B4-BE49-F238E27FC236}">
                <a16:creationId xmlns:a16="http://schemas.microsoft.com/office/drawing/2014/main" id="{14B0D4F0-D040-C792-CA0C-47356C67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4" name="Picture 2" descr="Free illustrations of Bison">
            <a:extLst>
              <a:ext uri="{FF2B5EF4-FFF2-40B4-BE49-F238E27FC236}">
                <a16:creationId xmlns:a16="http://schemas.microsoft.com/office/drawing/2014/main" id="{D97B22EA-9D94-2982-742C-C08AC94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5" name="Picture 2" descr="Free illustrations of Bison">
            <a:extLst>
              <a:ext uri="{FF2B5EF4-FFF2-40B4-BE49-F238E27FC236}">
                <a16:creationId xmlns:a16="http://schemas.microsoft.com/office/drawing/2014/main" id="{E7DDFC35-47FB-4930-C258-6871BF81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6" name="Picture 2" descr="Free illustrations of Bison">
            <a:extLst>
              <a:ext uri="{FF2B5EF4-FFF2-40B4-BE49-F238E27FC236}">
                <a16:creationId xmlns:a16="http://schemas.microsoft.com/office/drawing/2014/main" id="{2DBE0BD3-BE8D-E226-102D-A27B4BF2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7" name="Picture 2" descr="Free illustrations of Bison">
            <a:extLst>
              <a:ext uri="{FF2B5EF4-FFF2-40B4-BE49-F238E27FC236}">
                <a16:creationId xmlns:a16="http://schemas.microsoft.com/office/drawing/2014/main" id="{77122000-C40F-D90D-104D-64B9A2B2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8" name="Picture 2" descr="Free illustrations of Bison">
            <a:extLst>
              <a:ext uri="{FF2B5EF4-FFF2-40B4-BE49-F238E27FC236}">
                <a16:creationId xmlns:a16="http://schemas.microsoft.com/office/drawing/2014/main" id="{5B2004C6-C895-8DD0-5EC5-2AF66EEF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" name="Picture 2" descr="Free illustrations of Bison">
            <a:extLst>
              <a:ext uri="{FF2B5EF4-FFF2-40B4-BE49-F238E27FC236}">
                <a16:creationId xmlns:a16="http://schemas.microsoft.com/office/drawing/2014/main" id="{8D51F829-B3BF-9DF4-2150-C943409C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0" name="Picture 2" descr="Free illustrations of Bison">
            <a:extLst>
              <a:ext uri="{FF2B5EF4-FFF2-40B4-BE49-F238E27FC236}">
                <a16:creationId xmlns:a16="http://schemas.microsoft.com/office/drawing/2014/main" id="{A29E2257-4885-2B5A-D0C9-E1B64778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1" name="Picture 2" descr="Free illustrations of Bison">
            <a:extLst>
              <a:ext uri="{FF2B5EF4-FFF2-40B4-BE49-F238E27FC236}">
                <a16:creationId xmlns:a16="http://schemas.microsoft.com/office/drawing/2014/main" id="{13D7A153-934F-8A4D-EB19-C7C087DF8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2" name="Picture 2" descr="Free illustrations of Bison">
            <a:extLst>
              <a:ext uri="{FF2B5EF4-FFF2-40B4-BE49-F238E27FC236}">
                <a16:creationId xmlns:a16="http://schemas.microsoft.com/office/drawing/2014/main" id="{0D1A70D7-C817-EF14-A824-43665495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3" name="Picture 2" descr="Free illustrations of Bison">
            <a:extLst>
              <a:ext uri="{FF2B5EF4-FFF2-40B4-BE49-F238E27FC236}">
                <a16:creationId xmlns:a16="http://schemas.microsoft.com/office/drawing/2014/main" id="{DDD0EC54-D66B-7A67-1B9D-C360EAF3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" name="Picture 2" descr="Free illustrations of Bison">
            <a:extLst>
              <a:ext uri="{FF2B5EF4-FFF2-40B4-BE49-F238E27FC236}">
                <a16:creationId xmlns:a16="http://schemas.microsoft.com/office/drawing/2014/main" id="{8958580C-664F-F5BE-3FEC-A3839D59A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978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5" name="Picture 2" descr="Free illustrations of Bison">
            <a:extLst>
              <a:ext uri="{FF2B5EF4-FFF2-40B4-BE49-F238E27FC236}">
                <a16:creationId xmlns:a16="http://schemas.microsoft.com/office/drawing/2014/main" id="{61A4F4BC-110A-9D0D-95BF-94E0B211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885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6" name="Picture 2" descr="Free illustrations of Bison">
            <a:extLst>
              <a:ext uri="{FF2B5EF4-FFF2-40B4-BE49-F238E27FC236}">
                <a16:creationId xmlns:a16="http://schemas.microsoft.com/office/drawing/2014/main" id="{B4A85AB5-E7C6-D945-7512-54D8E5FE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792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7" name="Picture 2" descr="Free illustrations of Bison">
            <a:extLst>
              <a:ext uri="{FF2B5EF4-FFF2-40B4-BE49-F238E27FC236}">
                <a16:creationId xmlns:a16="http://schemas.microsoft.com/office/drawing/2014/main" id="{2EF9328C-76B6-7980-FCB1-A1205F0F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850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8" name="Picture 2" descr="Free illustrations of Bison">
            <a:extLst>
              <a:ext uri="{FF2B5EF4-FFF2-40B4-BE49-F238E27FC236}">
                <a16:creationId xmlns:a16="http://schemas.microsoft.com/office/drawing/2014/main" id="{CAB0FC28-2A8C-E388-9CD0-9235CA71C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757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" name="Picture 2" descr="Free illustrations of Bison">
            <a:extLst>
              <a:ext uri="{FF2B5EF4-FFF2-40B4-BE49-F238E27FC236}">
                <a16:creationId xmlns:a16="http://schemas.microsoft.com/office/drawing/2014/main" id="{A29C9855-6AB5-8D36-69B2-79ED3415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" name="Picture 2" descr="Free illustrations of Bison">
            <a:extLst>
              <a:ext uri="{FF2B5EF4-FFF2-40B4-BE49-F238E27FC236}">
                <a16:creationId xmlns:a16="http://schemas.microsoft.com/office/drawing/2014/main" id="{0B49E4BC-F90B-F00A-2CE9-951538DF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" name="Picture 2" descr="Free illustrations of Bison">
            <a:extLst>
              <a:ext uri="{FF2B5EF4-FFF2-40B4-BE49-F238E27FC236}">
                <a16:creationId xmlns:a16="http://schemas.microsoft.com/office/drawing/2014/main" id="{B1B470F2-7DDC-F723-E01A-5EC02919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" name="Picture 2" descr="Free illustrations of Bison">
            <a:extLst>
              <a:ext uri="{FF2B5EF4-FFF2-40B4-BE49-F238E27FC236}">
                <a16:creationId xmlns:a16="http://schemas.microsoft.com/office/drawing/2014/main" id="{AB9CFDED-71D0-FDF8-1B34-59282FB1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" name="Picture 2" descr="Free illustrations of Bison">
            <a:extLst>
              <a:ext uri="{FF2B5EF4-FFF2-40B4-BE49-F238E27FC236}">
                <a16:creationId xmlns:a16="http://schemas.microsoft.com/office/drawing/2014/main" id="{42F79D1F-DA21-5201-4C5D-2E2D91C7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" name="Picture 2" descr="Free illustrations of Bison">
            <a:extLst>
              <a:ext uri="{FF2B5EF4-FFF2-40B4-BE49-F238E27FC236}">
                <a16:creationId xmlns:a16="http://schemas.microsoft.com/office/drawing/2014/main" id="{C710C214-9649-BBC5-EA61-EC6D90D3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" name="Picture 2" descr="Free illustrations of Bison">
            <a:extLst>
              <a:ext uri="{FF2B5EF4-FFF2-40B4-BE49-F238E27FC236}">
                <a16:creationId xmlns:a16="http://schemas.microsoft.com/office/drawing/2014/main" id="{499AFFD7-9A77-0989-56CF-1D3618DA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6" name="Picture 2" descr="Free illustrations of Bison">
            <a:extLst>
              <a:ext uri="{FF2B5EF4-FFF2-40B4-BE49-F238E27FC236}">
                <a16:creationId xmlns:a16="http://schemas.microsoft.com/office/drawing/2014/main" id="{C3F039DC-A27D-DF6F-7C84-836B5646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" name="Picture 2" descr="Free illustrations of Bison">
            <a:extLst>
              <a:ext uri="{FF2B5EF4-FFF2-40B4-BE49-F238E27FC236}">
                <a16:creationId xmlns:a16="http://schemas.microsoft.com/office/drawing/2014/main" id="{D86963FA-BE12-FCF1-CE7E-F1FFC3C8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8" name="Picture 2" descr="Free illustrations of Bison">
            <a:extLst>
              <a:ext uri="{FF2B5EF4-FFF2-40B4-BE49-F238E27FC236}">
                <a16:creationId xmlns:a16="http://schemas.microsoft.com/office/drawing/2014/main" id="{D90AB4E5-4408-A82E-6916-998405FD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" name="Picture 2" descr="Free illustrations of Bison">
            <a:extLst>
              <a:ext uri="{FF2B5EF4-FFF2-40B4-BE49-F238E27FC236}">
                <a16:creationId xmlns:a16="http://schemas.microsoft.com/office/drawing/2014/main" id="{913ADBE9-A56F-002D-174A-A612B8416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0" name="Picture 2" descr="Free illustrations of Bison">
            <a:extLst>
              <a:ext uri="{FF2B5EF4-FFF2-40B4-BE49-F238E27FC236}">
                <a16:creationId xmlns:a16="http://schemas.microsoft.com/office/drawing/2014/main" id="{72A14BA4-74F2-5F9D-4710-FB90CB37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" name="Picture 2" descr="Free illustrations of Bison">
            <a:extLst>
              <a:ext uri="{FF2B5EF4-FFF2-40B4-BE49-F238E27FC236}">
                <a16:creationId xmlns:a16="http://schemas.microsoft.com/office/drawing/2014/main" id="{45C13B93-699C-67F3-340D-54A1A7EC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2" name="Picture 2" descr="Free illustrations of Bison">
            <a:extLst>
              <a:ext uri="{FF2B5EF4-FFF2-40B4-BE49-F238E27FC236}">
                <a16:creationId xmlns:a16="http://schemas.microsoft.com/office/drawing/2014/main" id="{7647B179-9449-30E7-3E03-F857ACB52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3" name="Picture 2" descr="Free illustrations of Bison">
            <a:extLst>
              <a:ext uri="{FF2B5EF4-FFF2-40B4-BE49-F238E27FC236}">
                <a16:creationId xmlns:a16="http://schemas.microsoft.com/office/drawing/2014/main" id="{DDFE63EE-C351-CFF1-B637-7431AFEB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4" name="Picture 2" descr="Free illustrations of Bison">
            <a:extLst>
              <a:ext uri="{FF2B5EF4-FFF2-40B4-BE49-F238E27FC236}">
                <a16:creationId xmlns:a16="http://schemas.microsoft.com/office/drawing/2014/main" id="{8DD488D5-09DE-4D91-5BBA-F9965D43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5" name="Picture 2" descr="Free illustrations of Bison">
            <a:extLst>
              <a:ext uri="{FF2B5EF4-FFF2-40B4-BE49-F238E27FC236}">
                <a16:creationId xmlns:a16="http://schemas.microsoft.com/office/drawing/2014/main" id="{FF0A67A2-D2F1-1548-5477-6EDA7918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6" name="Picture 2" descr="Free illustrations of Bison">
            <a:extLst>
              <a:ext uri="{FF2B5EF4-FFF2-40B4-BE49-F238E27FC236}">
                <a16:creationId xmlns:a16="http://schemas.microsoft.com/office/drawing/2014/main" id="{84B3E1C2-A099-F4A8-94BB-C0BEB432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7" name="Picture 2" descr="Free illustrations of Bison">
            <a:extLst>
              <a:ext uri="{FF2B5EF4-FFF2-40B4-BE49-F238E27FC236}">
                <a16:creationId xmlns:a16="http://schemas.microsoft.com/office/drawing/2014/main" id="{9B7B7398-D96D-EA5F-6DC2-BC0D2196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8" name="Picture 2" descr="Free illustrations of Bison">
            <a:extLst>
              <a:ext uri="{FF2B5EF4-FFF2-40B4-BE49-F238E27FC236}">
                <a16:creationId xmlns:a16="http://schemas.microsoft.com/office/drawing/2014/main" id="{42060A4A-EC40-1EE7-DE48-08BAD7DC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" name="Picture 2" descr="Free illustrations of Bison">
            <a:extLst>
              <a:ext uri="{FF2B5EF4-FFF2-40B4-BE49-F238E27FC236}">
                <a16:creationId xmlns:a16="http://schemas.microsoft.com/office/drawing/2014/main" id="{60D6BAE3-66C1-DF43-B2CB-4DD4E404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529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0" name="Picture 2" descr="Free illustrations of Bison">
            <a:extLst>
              <a:ext uri="{FF2B5EF4-FFF2-40B4-BE49-F238E27FC236}">
                <a16:creationId xmlns:a16="http://schemas.microsoft.com/office/drawing/2014/main" id="{62C33E25-A338-6F47-4C97-1E6719B2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436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1" name="Picture 2" descr="Free illustrations of Bison">
            <a:extLst>
              <a:ext uri="{FF2B5EF4-FFF2-40B4-BE49-F238E27FC236}">
                <a16:creationId xmlns:a16="http://schemas.microsoft.com/office/drawing/2014/main" id="{2A3B1087-239A-C704-639C-EDA1D81A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343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2" name="Picture 2" descr="Free illustrations of Bison">
            <a:extLst>
              <a:ext uri="{FF2B5EF4-FFF2-40B4-BE49-F238E27FC236}">
                <a16:creationId xmlns:a16="http://schemas.microsoft.com/office/drawing/2014/main" id="{5D6B6837-A5F3-E138-C6D5-D3BF5B3BA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401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3" name="Picture 2" descr="Free illustrations of Bison">
            <a:extLst>
              <a:ext uri="{FF2B5EF4-FFF2-40B4-BE49-F238E27FC236}">
                <a16:creationId xmlns:a16="http://schemas.microsoft.com/office/drawing/2014/main" id="{C5CD3857-15C9-0458-45F5-B97AA031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308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4" name="Picture 2" descr="Free illustrations of Bison">
            <a:extLst>
              <a:ext uri="{FF2B5EF4-FFF2-40B4-BE49-F238E27FC236}">
                <a16:creationId xmlns:a16="http://schemas.microsoft.com/office/drawing/2014/main" id="{C6F875C5-ACB7-521C-3326-04B5B67B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5" name="Picture 2" descr="Free illustrations of Bison">
            <a:extLst>
              <a:ext uri="{FF2B5EF4-FFF2-40B4-BE49-F238E27FC236}">
                <a16:creationId xmlns:a16="http://schemas.microsoft.com/office/drawing/2014/main" id="{D4021678-E367-7FE7-AFCE-1C935600D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6" name="Picture 2" descr="Free illustrations of Bison">
            <a:extLst>
              <a:ext uri="{FF2B5EF4-FFF2-40B4-BE49-F238E27FC236}">
                <a16:creationId xmlns:a16="http://schemas.microsoft.com/office/drawing/2014/main" id="{66711961-5A7D-0ADA-86D1-0503CD0F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7" name="Picture 2" descr="Free illustrations of Bison">
            <a:extLst>
              <a:ext uri="{FF2B5EF4-FFF2-40B4-BE49-F238E27FC236}">
                <a16:creationId xmlns:a16="http://schemas.microsoft.com/office/drawing/2014/main" id="{FF26BCFD-B188-D1AC-5B25-F85529C2B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8" name="Picture 2" descr="Free illustrations of Bison">
            <a:extLst>
              <a:ext uri="{FF2B5EF4-FFF2-40B4-BE49-F238E27FC236}">
                <a16:creationId xmlns:a16="http://schemas.microsoft.com/office/drawing/2014/main" id="{D5816885-598E-FB3B-D772-4F63F0B5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" name="Picture 2" descr="Free illustrations of Bison">
            <a:extLst>
              <a:ext uri="{FF2B5EF4-FFF2-40B4-BE49-F238E27FC236}">
                <a16:creationId xmlns:a16="http://schemas.microsoft.com/office/drawing/2014/main" id="{142822B0-3911-3DEE-A3DB-05E804D20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" name="Picture 2" descr="Free illustrations of Bison">
            <a:extLst>
              <a:ext uri="{FF2B5EF4-FFF2-40B4-BE49-F238E27FC236}">
                <a16:creationId xmlns:a16="http://schemas.microsoft.com/office/drawing/2014/main" id="{2A441020-7511-06E2-C8F6-6973779E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1" name="Picture 2" descr="Free illustrations of Bison">
            <a:extLst>
              <a:ext uri="{FF2B5EF4-FFF2-40B4-BE49-F238E27FC236}">
                <a16:creationId xmlns:a16="http://schemas.microsoft.com/office/drawing/2014/main" id="{EAE008DC-858F-8BCB-0783-94CF2ACD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2" name="Picture 2" descr="Free illustrations of Bison">
            <a:extLst>
              <a:ext uri="{FF2B5EF4-FFF2-40B4-BE49-F238E27FC236}">
                <a16:creationId xmlns:a16="http://schemas.microsoft.com/office/drawing/2014/main" id="{0636B54F-380E-DE14-6C12-E37EDE42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3" name="Picture 2" descr="Free illustrations of Bison">
            <a:extLst>
              <a:ext uri="{FF2B5EF4-FFF2-40B4-BE49-F238E27FC236}">
                <a16:creationId xmlns:a16="http://schemas.microsoft.com/office/drawing/2014/main" id="{0D95A60C-F217-298D-1CE9-9EA6F66D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4" name="Picture 2" descr="Free illustrations of Bison">
            <a:extLst>
              <a:ext uri="{FF2B5EF4-FFF2-40B4-BE49-F238E27FC236}">
                <a16:creationId xmlns:a16="http://schemas.microsoft.com/office/drawing/2014/main" id="{04ED5EEC-D6CA-A180-F7D5-68C5CA1D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5" name="Picture 2" descr="Free illustrations of Bison">
            <a:extLst>
              <a:ext uri="{FF2B5EF4-FFF2-40B4-BE49-F238E27FC236}">
                <a16:creationId xmlns:a16="http://schemas.microsoft.com/office/drawing/2014/main" id="{B6F12ABB-D05A-75A2-DEF1-31FDA3A8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6" name="Picture 2" descr="Free illustrations of Bison">
            <a:extLst>
              <a:ext uri="{FF2B5EF4-FFF2-40B4-BE49-F238E27FC236}">
                <a16:creationId xmlns:a16="http://schemas.microsoft.com/office/drawing/2014/main" id="{9DFB9DF9-C27C-FF8A-22C6-DC274BF16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7" name="Picture 2" descr="Free illustrations of Bison">
            <a:extLst>
              <a:ext uri="{FF2B5EF4-FFF2-40B4-BE49-F238E27FC236}">
                <a16:creationId xmlns:a16="http://schemas.microsoft.com/office/drawing/2014/main" id="{2CAABF11-4F07-FE12-90EE-E288DC92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8" name="Picture 2" descr="Free illustrations of Bison">
            <a:extLst>
              <a:ext uri="{FF2B5EF4-FFF2-40B4-BE49-F238E27FC236}">
                <a16:creationId xmlns:a16="http://schemas.microsoft.com/office/drawing/2014/main" id="{4EA4BABA-71C9-E450-C668-7A73178D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9" name="Picture 2" descr="Free illustrations of Bison">
            <a:extLst>
              <a:ext uri="{FF2B5EF4-FFF2-40B4-BE49-F238E27FC236}">
                <a16:creationId xmlns:a16="http://schemas.microsoft.com/office/drawing/2014/main" id="{EDAAF480-C47C-89BE-4D79-F7E501AC9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" name="Picture 2" descr="Free illustrations of Bison">
            <a:extLst>
              <a:ext uri="{FF2B5EF4-FFF2-40B4-BE49-F238E27FC236}">
                <a16:creationId xmlns:a16="http://schemas.microsoft.com/office/drawing/2014/main" id="{C0417E84-29A3-D3DD-A6B9-A4A333C3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1" name="Picture 2" descr="Free illustrations of Bison">
            <a:extLst>
              <a:ext uri="{FF2B5EF4-FFF2-40B4-BE49-F238E27FC236}">
                <a16:creationId xmlns:a16="http://schemas.microsoft.com/office/drawing/2014/main" id="{9FAA1F2F-06EE-A953-DCAC-6FCA01AB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2" name="Picture 2" descr="Free illustrations of Bison">
            <a:extLst>
              <a:ext uri="{FF2B5EF4-FFF2-40B4-BE49-F238E27FC236}">
                <a16:creationId xmlns:a16="http://schemas.microsoft.com/office/drawing/2014/main" id="{73AEA181-92FE-DA71-2424-059D3E2A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3" name="Picture 2" descr="Free illustrations of Bison">
            <a:extLst>
              <a:ext uri="{FF2B5EF4-FFF2-40B4-BE49-F238E27FC236}">
                <a16:creationId xmlns:a16="http://schemas.microsoft.com/office/drawing/2014/main" id="{F65D3E2D-4B6D-6E11-0919-A4C3623F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4" name="Picture 2" descr="Free illustrations of Bison">
            <a:extLst>
              <a:ext uri="{FF2B5EF4-FFF2-40B4-BE49-F238E27FC236}">
                <a16:creationId xmlns:a16="http://schemas.microsoft.com/office/drawing/2014/main" id="{259C8895-26DA-4B60-0E0D-364450E3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113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5" name="Picture 2" descr="Free illustrations of Bison">
            <a:extLst>
              <a:ext uri="{FF2B5EF4-FFF2-40B4-BE49-F238E27FC236}">
                <a16:creationId xmlns:a16="http://schemas.microsoft.com/office/drawing/2014/main" id="{0630C712-EA2B-51D2-2C5C-E1953E8F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020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6" name="Picture 2" descr="Free illustrations of Bison">
            <a:extLst>
              <a:ext uri="{FF2B5EF4-FFF2-40B4-BE49-F238E27FC236}">
                <a16:creationId xmlns:a16="http://schemas.microsoft.com/office/drawing/2014/main" id="{BDD0F4A1-0126-D203-AD35-FE1CEA23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927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7" name="Picture 2" descr="Free illustrations of Bison">
            <a:extLst>
              <a:ext uri="{FF2B5EF4-FFF2-40B4-BE49-F238E27FC236}">
                <a16:creationId xmlns:a16="http://schemas.microsoft.com/office/drawing/2014/main" id="{1B720607-925A-AF19-1729-950CA800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985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8" name="Picture 2" descr="Free illustrations of Bison">
            <a:extLst>
              <a:ext uri="{FF2B5EF4-FFF2-40B4-BE49-F238E27FC236}">
                <a16:creationId xmlns:a16="http://schemas.microsoft.com/office/drawing/2014/main" id="{0C0338BB-A67E-01AB-A53C-205C24A1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892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9" name="Picture 2" descr="Free illustrations of Bison">
            <a:extLst>
              <a:ext uri="{FF2B5EF4-FFF2-40B4-BE49-F238E27FC236}">
                <a16:creationId xmlns:a16="http://schemas.microsoft.com/office/drawing/2014/main" id="{54EDE713-74C0-364C-53AB-8AD39F0B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" name="Picture 2" descr="Free illustrations of Bison">
            <a:extLst>
              <a:ext uri="{FF2B5EF4-FFF2-40B4-BE49-F238E27FC236}">
                <a16:creationId xmlns:a16="http://schemas.microsoft.com/office/drawing/2014/main" id="{0C4B97A6-2CEA-1E7A-682A-D88FFC62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1" name="Picture 2" descr="Free illustrations of Bison">
            <a:extLst>
              <a:ext uri="{FF2B5EF4-FFF2-40B4-BE49-F238E27FC236}">
                <a16:creationId xmlns:a16="http://schemas.microsoft.com/office/drawing/2014/main" id="{D0966B32-1A02-2DE8-65A9-604726A8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2" name="Picture 2" descr="Free illustrations of Bison">
            <a:extLst>
              <a:ext uri="{FF2B5EF4-FFF2-40B4-BE49-F238E27FC236}">
                <a16:creationId xmlns:a16="http://schemas.microsoft.com/office/drawing/2014/main" id="{D56402ED-8A0F-608F-3C5F-1BFE4544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3" name="Picture 2" descr="Free illustrations of Bison">
            <a:extLst>
              <a:ext uri="{FF2B5EF4-FFF2-40B4-BE49-F238E27FC236}">
                <a16:creationId xmlns:a16="http://schemas.microsoft.com/office/drawing/2014/main" id="{AF0E31F8-8C81-FCB4-7BDC-48CBF8C6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4" name="Picture 2" descr="Free illustrations of Bison">
            <a:extLst>
              <a:ext uri="{FF2B5EF4-FFF2-40B4-BE49-F238E27FC236}">
                <a16:creationId xmlns:a16="http://schemas.microsoft.com/office/drawing/2014/main" id="{494CC3F1-8908-4EF1-50DA-372A84FD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5" name="Picture 2" descr="Free illustrations of Bison">
            <a:extLst>
              <a:ext uri="{FF2B5EF4-FFF2-40B4-BE49-F238E27FC236}">
                <a16:creationId xmlns:a16="http://schemas.microsoft.com/office/drawing/2014/main" id="{9F6EB1D6-31DB-B35E-0EA7-D6F05C31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6" name="Picture 2" descr="Free illustrations of Bison">
            <a:extLst>
              <a:ext uri="{FF2B5EF4-FFF2-40B4-BE49-F238E27FC236}">
                <a16:creationId xmlns:a16="http://schemas.microsoft.com/office/drawing/2014/main" id="{10FE1739-5592-66DD-A915-B78E31C8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7" name="Picture 2" descr="Free illustrations of Bison">
            <a:extLst>
              <a:ext uri="{FF2B5EF4-FFF2-40B4-BE49-F238E27FC236}">
                <a16:creationId xmlns:a16="http://schemas.microsoft.com/office/drawing/2014/main" id="{E29B7DED-EA05-960E-E56E-C9A7985D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8" name="Picture 2" descr="Free illustrations of Bison">
            <a:extLst>
              <a:ext uri="{FF2B5EF4-FFF2-40B4-BE49-F238E27FC236}">
                <a16:creationId xmlns:a16="http://schemas.microsoft.com/office/drawing/2014/main" id="{A35DDBDB-CBCF-6CE6-87F6-3A946EA9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9" name="Picture 2" descr="Free illustrations of Bison">
            <a:extLst>
              <a:ext uri="{FF2B5EF4-FFF2-40B4-BE49-F238E27FC236}">
                <a16:creationId xmlns:a16="http://schemas.microsoft.com/office/drawing/2014/main" id="{4204FC2C-11E0-CF51-22D2-B64C992E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" name="Picture 2" descr="Free illustrations of Bison">
            <a:extLst>
              <a:ext uri="{FF2B5EF4-FFF2-40B4-BE49-F238E27FC236}">
                <a16:creationId xmlns:a16="http://schemas.microsoft.com/office/drawing/2014/main" id="{C85DE2F8-6F00-642C-B6A2-3E98CC45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1" name="Picture 2" descr="Free illustrations of Bison">
            <a:extLst>
              <a:ext uri="{FF2B5EF4-FFF2-40B4-BE49-F238E27FC236}">
                <a16:creationId xmlns:a16="http://schemas.microsoft.com/office/drawing/2014/main" id="{41ECCE86-4A3E-C5F1-2B7F-1C8CDF2D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2" name="Picture 2" descr="Free illustrations of Bison">
            <a:extLst>
              <a:ext uri="{FF2B5EF4-FFF2-40B4-BE49-F238E27FC236}">
                <a16:creationId xmlns:a16="http://schemas.microsoft.com/office/drawing/2014/main" id="{D3A591D5-C986-6EFC-9CE4-5BBB974F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3" name="Picture 2" descr="Free illustrations of Bison">
            <a:extLst>
              <a:ext uri="{FF2B5EF4-FFF2-40B4-BE49-F238E27FC236}">
                <a16:creationId xmlns:a16="http://schemas.microsoft.com/office/drawing/2014/main" id="{555F1048-7B35-D777-84EF-0C0A64DE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" name="Picture 2" descr="Free illustrations of Bison">
            <a:extLst>
              <a:ext uri="{FF2B5EF4-FFF2-40B4-BE49-F238E27FC236}">
                <a16:creationId xmlns:a16="http://schemas.microsoft.com/office/drawing/2014/main" id="{91D9083A-0116-92D5-FD7C-3ED97AF9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5" name="Picture 2" descr="Free illustrations of Bison">
            <a:extLst>
              <a:ext uri="{FF2B5EF4-FFF2-40B4-BE49-F238E27FC236}">
                <a16:creationId xmlns:a16="http://schemas.microsoft.com/office/drawing/2014/main" id="{23AD7547-F9CA-28BE-E7CD-F13D169B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6" name="Picture 2" descr="Free illustrations of Bison">
            <a:extLst>
              <a:ext uri="{FF2B5EF4-FFF2-40B4-BE49-F238E27FC236}">
                <a16:creationId xmlns:a16="http://schemas.microsoft.com/office/drawing/2014/main" id="{9EAC5570-3893-C6F3-4D9C-191CAA8A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7" name="Picture 2" descr="Free illustrations of Bison">
            <a:extLst>
              <a:ext uri="{FF2B5EF4-FFF2-40B4-BE49-F238E27FC236}">
                <a16:creationId xmlns:a16="http://schemas.microsoft.com/office/drawing/2014/main" id="{5866A10B-1E9B-A339-D111-21954F7F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8" name="Picture 2" descr="Free illustrations of Bison">
            <a:extLst>
              <a:ext uri="{FF2B5EF4-FFF2-40B4-BE49-F238E27FC236}">
                <a16:creationId xmlns:a16="http://schemas.microsoft.com/office/drawing/2014/main" id="{A174800E-C891-CA77-51C7-58C5906F6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9" name="Picture 2" descr="Free illustrations of Bison">
            <a:extLst>
              <a:ext uri="{FF2B5EF4-FFF2-40B4-BE49-F238E27FC236}">
                <a16:creationId xmlns:a16="http://schemas.microsoft.com/office/drawing/2014/main" id="{CC208DAB-B342-30ED-E986-4B4E5CC9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529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" name="Picture 2" descr="Free illustrations of Bison">
            <a:extLst>
              <a:ext uri="{FF2B5EF4-FFF2-40B4-BE49-F238E27FC236}">
                <a16:creationId xmlns:a16="http://schemas.microsoft.com/office/drawing/2014/main" id="{1B8F224B-EF33-E5C6-6AD6-E3572F06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436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" name="Picture 2" descr="Free illustrations of Bison">
            <a:extLst>
              <a:ext uri="{FF2B5EF4-FFF2-40B4-BE49-F238E27FC236}">
                <a16:creationId xmlns:a16="http://schemas.microsoft.com/office/drawing/2014/main" id="{10A9FD7E-8AD5-F5ED-80FD-8D364B39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343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2" name="Picture 2" descr="Free illustrations of Bison">
            <a:extLst>
              <a:ext uri="{FF2B5EF4-FFF2-40B4-BE49-F238E27FC236}">
                <a16:creationId xmlns:a16="http://schemas.microsoft.com/office/drawing/2014/main" id="{3188C3F1-BA30-CEF7-A82B-26DB2DB8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401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3" name="Picture 2" descr="Free illustrations of Bison">
            <a:extLst>
              <a:ext uri="{FF2B5EF4-FFF2-40B4-BE49-F238E27FC236}">
                <a16:creationId xmlns:a16="http://schemas.microsoft.com/office/drawing/2014/main" id="{829D0E9B-D0C9-A5B3-833C-6B164E65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308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4" name="Picture 2" descr="Free illustrations of Bison">
            <a:extLst>
              <a:ext uri="{FF2B5EF4-FFF2-40B4-BE49-F238E27FC236}">
                <a16:creationId xmlns:a16="http://schemas.microsoft.com/office/drawing/2014/main" id="{272597F3-8CC2-EB94-B57C-E7486E20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5" name="Picture 2" descr="Free illustrations of Bison">
            <a:extLst>
              <a:ext uri="{FF2B5EF4-FFF2-40B4-BE49-F238E27FC236}">
                <a16:creationId xmlns:a16="http://schemas.microsoft.com/office/drawing/2014/main" id="{1ADF928B-F652-A59B-E545-B782B6DF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6" name="Picture 2" descr="Free illustrations of Bison">
            <a:extLst>
              <a:ext uri="{FF2B5EF4-FFF2-40B4-BE49-F238E27FC236}">
                <a16:creationId xmlns:a16="http://schemas.microsoft.com/office/drawing/2014/main" id="{1DCA2A36-8FB4-3A2A-78E8-B84DEFD3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7" name="Picture 2" descr="Free illustrations of Bison">
            <a:extLst>
              <a:ext uri="{FF2B5EF4-FFF2-40B4-BE49-F238E27FC236}">
                <a16:creationId xmlns:a16="http://schemas.microsoft.com/office/drawing/2014/main" id="{C0B49A41-8786-9389-DEF8-3A61502B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8" name="Picture 2" descr="Free illustrations of Bison">
            <a:extLst>
              <a:ext uri="{FF2B5EF4-FFF2-40B4-BE49-F238E27FC236}">
                <a16:creationId xmlns:a16="http://schemas.microsoft.com/office/drawing/2014/main" id="{A59EED6D-2383-1E78-E6A0-C7994987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9" name="Picture 2" descr="Free illustrations of Bison">
            <a:extLst>
              <a:ext uri="{FF2B5EF4-FFF2-40B4-BE49-F238E27FC236}">
                <a16:creationId xmlns:a16="http://schemas.microsoft.com/office/drawing/2014/main" id="{E4EC4F91-F3EA-A323-E50A-604251F3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0" name="Picture 2" descr="Free illustrations of Bison">
            <a:extLst>
              <a:ext uri="{FF2B5EF4-FFF2-40B4-BE49-F238E27FC236}">
                <a16:creationId xmlns:a16="http://schemas.microsoft.com/office/drawing/2014/main" id="{09014258-2A43-F550-70F2-54A5F8A0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" name="Picture 2" descr="Free illustrations of Bison">
            <a:extLst>
              <a:ext uri="{FF2B5EF4-FFF2-40B4-BE49-F238E27FC236}">
                <a16:creationId xmlns:a16="http://schemas.microsoft.com/office/drawing/2014/main" id="{C9006CFC-88AC-2D65-789C-4DFE4291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2" name="Picture 2" descr="Free illustrations of Bison">
            <a:extLst>
              <a:ext uri="{FF2B5EF4-FFF2-40B4-BE49-F238E27FC236}">
                <a16:creationId xmlns:a16="http://schemas.microsoft.com/office/drawing/2014/main" id="{7DBAB78C-44A0-83A8-10C4-440670C3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3" name="Picture 2" descr="Free illustrations of Bison">
            <a:extLst>
              <a:ext uri="{FF2B5EF4-FFF2-40B4-BE49-F238E27FC236}">
                <a16:creationId xmlns:a16="http://schemas.microsoft.com/office/drawing/2014/main" id="{38D632DC-25BF-9179-EC55-966832CE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4" name="Picture 2" descr="Free illustrations of Bison">
            <a:extLst>
              <a:ext uri="{FF2B5EF4-FFF2-40B4-BE49-F238E27FC236}">
                <a16:creationId xmlns:a16="http://schemas.microsoft.com/office/drawing/2014/main" id="{B2025683-A292-308A-94A3-9FA6EA4CC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95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5" name="Picture 2" descr="Free illustrations of Bison">
            <a:extLst>
              <a:ext uri="{FF2B5EF4-FFF2-40B4-BE49-F238E27FC236}">
                <a16:creationId xmlns:a16="http://schemas.microsoft.com/office/drawing/2014/main" id="{2BF6CA90-BB6E-65BF-0427-24040492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02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2" descr="Free illustrations of Bison">
            <a:extLst>
              <a:ext uri="{FF2B5EF4-FFF2-40B4-BE49-F238E27FC236}">
                <a16:creationId xmlns:a16="http://schemas.microsoft.com/office/drawing/2014/main" id="{17AE7982-A63B-A9F4-A870-07D66349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09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2" descr="Free illustrations of Bison">
            <a:extLst>
              <a:ext uri="{FF2B5EF4-FFF2-40B4-BE49-F238E27FC236}">
                <a16:creationId xmlns:a16="http://schemas.microsoft.com/office/drawing/2014/main" id="{4760FC49-46CE-9E0D-1238-CA13DA14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67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2" descr="Free illustrations of Bison">
            <a:extLst>
              <a:ext uri="{FF2B5EF4-FFF2-40B4-BE49-F238E27FC236}">
                <a16:creationId xmlns:a16="http://schemas.microsoft.com/office/drawing/2014/main" id="{E9E55772-AD59-A4F5-840B-5C169D22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74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9" name="Picture 2" descr="Free illustrations of Bison">
            <a:extLst>
              <a:ext uri="{FF2B5EF4-FFF2-40B4-BE49-F238E27FC236}">
                <a16:creationId xmlns:a16="http://schemas.microsoft.com/office/drawing/2014/main" id="{84888EA0-4DAD-9C5C-55D0-E63C7E79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95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0" name="Picture 2" descr="Free illustrations of Bison">
            <a:extLst>
              <a:ext uri="{FF2B5EF4-FFF2-40B4-BE49-F238E27FC236}">
                <a16:creationId xmlns:a16="http://schemas.microsoft.com/office/drawing/2014/main" id="{B6213620-0BF9-F078-324A-CB92B570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02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" name="Picture 2" descr="Free illustrations of Bison">
            <a:extLst>
              <a:ext uri="{FF2B5EF4-FFF2-40B4-BE49-F238E27FC236}">
                <a16:creationId xmlns:a16="http://schemas.microsoft.com/office/drawing/2014/main" id="{68C74E36-9197-3D50-C455-CC789933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09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2" name="Picture 2" descr="Free illustrations of Bison">
            <a:extLst>
              <a:ext uri="{FF2B5EF4-FFF2-40B4-BE49-F238E27FC236}">
                <a16:creationId xmlns:a16="http://schemas.microsoft.com/office/drawing/2014/main" id="{58EAA163-24E6-0115-37C4-0AFD4E9F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67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3" name="Picture 2" descr="Free illustrations of Bison">
            <a:extLst>
              <a:ext uri="{FF2B5EF4-FFF2-40B4-BE49-F238E27FC236}">
                <a16:creationId xmlns:a16="http://schemas.microsoft.com/office/drawing/2014/main" id="{0716F541-0153-27F2-9880-7C44D9EE9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74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4" name="Picture 2" descr="Free illustrations of Bison">
            <a:extLst>
              <a:ext uri="{FF2B5EF4-FFF2-40B4-BE49-F238E27FC236}">
                <a16:creationId xmlns:a16="http://schemas.microsoft.com/office/drawing/2014/main" id="{39E89EAC-B864-E39C-7CAA-716BE157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43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5" name="Picture 2" descr="Free illustrations of Bison">
            <a:extLst>
              <a:ext uri="{FF2B5EF4-FFF2-40B4-BE49-F238E27FC236}">
                <a16:creationId xmlns:a16="http://schemas.microsoft.com/office/drawing/2014/main" id="{6161716D-7765-6EDD-5030-F001AD62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650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6" name="Picture 2" descr="Free illustrations of Bison">
            <a:extLst>
              <a:ext uri="{FF2B5EF4-FFF2-40B4-BE49-F238E27FC236}">
                <a16:creationId xmlns:a16="http://schemas.microsoft.com/office/drawing/2014/main" id="{BF169E0B-48BF-CC09-E070-2E945A4D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57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7" name="Picture 2" descr="Free illustrations of Bison">
            <a:extLst>
              <a:ext uri="{FF2B5EF4-FFF2-40B4-BE49-F238E27FC236}">
                <a16:creationId xmlns:a16="http://schemas.microsoft.com/office/drawing/2014/main" id="{C36CF35D-B096-2993-0ACF-77F0864F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15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8" name="Picture 2" descr="Free illustrations of Bison">
            <a:extLst>
              <a:ext uri="{FF2B5EF4-FFF2-40B4-BE49-F238E27FC236}">
                <a16:creationId xmlns:a16="http://schemas.microsoft.com/office/drawing/2014/main" id="{C856A618-0AEC-5C9D-C30F-18898BCF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22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9" name="Picture 2" descr="Free illustrations of Bison">
            <a:extLst>
              <a:ext uri="{FF2B5EF4-FFF2-40B4-BE49-F238E27FC236}">
                <a16:creationId xmlns:a16="http://schemas.microsoft.com/office/drawing/2014/main" id="{9D69DEF2-2B3A-ED4A-DB11-72485894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42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0" name="Picture 2" descr="Free illustrations of Bison">
            <a:extLst>
              <a:ext uri="{FF2B5EF4-FFF2-40B4-BE49-F238E27FC236}">
                <a16:creationId xmlns:a16="http://schemas.microsoft.com/office/drawing/2014/main" id="{FBD350A9-4A04-719E-5A06-04308460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49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" name="Picture 2" descr="Free illustrations of Bison">
            <a:extLst>
              <a:ext uri="{FF2B5EF4-FFF2-40B4-BE49-F238E27FC236}">
                <a16:creationId xmlns:a16="http://schemas.microsoft.com/office/drawing/2014/main" id="{EF1F8BD5-7226-BA12-2340-EB498EC2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56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" name="Picture 2" descr="Free illustrations of Bison">
            <a:extLst>
              <a:ext uri="{FF2B5EF4-FFF2-40B4-BE49-F238E27FC236}">
                <a16:creationId xmlns:a16="http://schemas.microsoft.com/office/drawing/2014/main" id="{325FBDDA-4F0F-AC6C-AF94-1AAEAEBCC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714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" name="Picture 2" descr="Free illustrations of Bison">
            <a:extLst>
              <a:ext uri="{FF2B5EF4-FFF2-40B4-BE49-F238E27FC236}">
                <a16:creationId xmlns:a16="http://schemas.microsoft.com/office/drawing/2014/main" id="{6C8AA606-2106-8B0F-1687-CB654740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21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" name="Picture 2" descr="Free illustrations of Bison">
            <a:extLst>
              <a:ext uri="{FF2B5EF4-FFF2-40B4-BE49-F238E27FC236}">
                <a16:creationId xmlns:a16="http://schemas.microsoft.com/office/drawing/2014/main" id="{AE12FD38-A775-890F-6FF1-7D830028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42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" name="Picture 2" descr="Free illustrations of Bison">
            <a:extLst>
              <a:ext uri="{FF2B5EF4-FFF2-40B4-BE49-F238E27FC236}">
                <a16:creationId xmlns:a16="http://schemas.microsoft.com/office/drawing/2014/main" id="{7BFE4329-10D9-2DFA-5258-DA306831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49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" name="Picture 2" descr="Free illustrations of Bison">
            <a:extLst>
              <a:ext uri="{FF2B5EF4-FFF2-40B4-BE49-F238E27FC236}">
                <a16:creationId xmlns:a16="http://schemas.microsoft.com/office/drawing/2014/main" id="{996F6F4D-E6E1-E95C-7995-F1A968AB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56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7" name="Picture 2" descr="Free illustrations of Bison">
            <a:extLst>
              <a:ext uri="{FF2B5EF4-FFF2-40B4-BE49-F238E27FC236}">
                <a16:creationId xmlns:a16="http://schemas.microsoft.com/office/drawing/2014/main" id="{6EACBB74-2371-9CF4-1814-6FD8682F8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714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" name="Picture 2" descr="Free illustrations of Bison">
            <a:extLst>
              <a:ext uri="{FF2B5EF4-FFF2-40B4-BE49-F238E27FC236}">
                <a16:creationId xmlns:a16="http://schemas.microsoft.com/office/drawing/2014/main" id="{340F08E7-BF84-AF1F-06CD-C9E7082C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21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" name="Picture 2" descr="Free illustrations of Bison">
            <a:extLst>
              <a:ext uri="{FF2B5EF4-FFF2-40B4-BE49-F238E27FC236}">
                <a16:creationId xmlns:a16="http://schemas.microsoft.com/office/drawing/2014/main" id="{AD042EA8-C902-08C3-CE0F-B94AECC6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46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0" name="Picture 2" descr="Free illustrations of Bison">
            <a:extLst>
              <a:ext uri="{FF2B5EF4-FFF2-40B4-BE49-F238E27FC236}">
                <a16:creationId xmlns:a16="http://schemas.microsoft.com/office/drawing/2014/main" id="{4E57B34E-6EF4-9223-B2A6-A90CB87B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53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" name="Picture 2" descr="Free illustrations of Bison">
            <a:extLst>
              <a:ext uri="{FF2B5EF4-FFF2-40B4-BE49-F238E27FC236}">
                <a16:creationId xmlns:a16="http://schemas.microsoft.com/office/drawing/2014/main" id="{909F9C8C-0CD5-B77C-18B7-E0C3AA15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60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" name="Picture 2" descr="Free illustrations of Bison">
            <a:extLst>
              <a:ext uri="{FF2B5EF4-FFF2-40B4-BE49-F238E27FC236}">
                <a16:creationId xmlns:a16="http://schemas.microsoft.com/office/drawing/2014/main" id="{9424D241-4F82-32EC-2D29-2FF49E9A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18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3" name="Picture 2" descr="Free illustrations of Bison">
            <a:extLst>
              <a:ext uri="{FF2B5EF4-FFF2-40B4-BE49-F238E27FC236}">
                <a16:creationId xmlns:a16="http://schemas.microsoft.com/office/drawing/2014/main" id="{7EC066DC-0BB4-0231-7F0D-FB3FA11AF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25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4" name="Picture 2" descr="Free illustrations of Bison">
            <a:extLst>
              <a:ext uri="{FF2B5EF4-FFF2-40B4-BE49-F238E27FC236}">
                <a16:creationId xmlns:a16="http://schemas.microsoft.com/office/drawing/2014/main" id="{AA7926C9-7E26-B9DB-BE97-244AE097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46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5" name="Picture 2" descr="Free illustrations of Bison">
            <a:extLst>
              <a:ext uri="{FF2B5EF4-FFF2-40B4-BE49-F238E27FC236}">
                <a16:creationId xmlns:a16="http://schemas.microsoft.com/office/drawing/2014/main" id="{AA7CC86D-A536-0F0B-705B-CBBBAE4B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53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6" name="Picture 2" descr="Free illustrations of Bison">
            <a:extLst>
              <a:ext uri="{FF2B5EF4-FFF2-40B4-BE49-F238E27FC236}">
                <a16:creationId xmlns:a16="http://schemas.microsoft.com/office/drawing/2014/main" id="{7BE01BDA-9277-B382-4C3D-15171149C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60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7" name="Picture 2" descr="Free illustrations of Bison">
            <a:extLst>
              <a:ext uri="{FF2B5EF4-FFF2-40B4-BE49-F238E27FC236}">
                <a16:creationId xmlns:a16="http://schemas.microsoft.com/office/drawing/2014/main" id="{9FAA2737-1ABB-E775-1FF5-A56894484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18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8" name="Picture 2" descr="Free illustrations of Bison">
            <a:extLst>
              <a:ext uri="{FF2B5EF4-FFF2-40B4-BE49-F238E27FC236}">
                <a16:creationId xmlns:a16="http://schemas.microsoft.com/office/drawing/2014/main" id="{FF587D58-4AAA-714D-9DE9-584C7DD5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25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9" name="Picture 2" descr="Free illustrations of Bison">
            <a:extLst>
              <a:ext uri="{FF2B5EF4-FFF2-40B4-BE49-F238E27FC236}">
                <a16:creationId xmlns:a16="http://schemas.microsoft.com/office/drawing/2014/main" id="{1AF81459-D5A9-4032-8CC9-7C6CE623E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94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0" name="Picture 2" descr="Free illustrations of Bison">
            <a:extLst>
              <a:ext uri="{FF2B5EF4-FFF2-40B4-BE49-F238E27FC236}">
                <a16:creationId xmlns:a16="http://schemas.microsoft.com/office/drawing/2014/main" id="{75CFE34A-622A-A6F2-832F-4F187221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01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1" name="Picture 2" descr="Free illustrations of Bison">
            <a:extLst>
              <a:ext uri="{FF2B5EF4-FFF2-40B4-BE49-F238E27FC236}">
                <a16:creationId xmlns:a16="http://schemas.microsoft.com/office/drawing/2014/main" id="{F4B41919-6F30-43D4-7137-F9250C22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08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" name="Picture 2" descr="Free illustrations of Bison">
            <a:extLst>
              <a:ext uri="{FF2B5EF4-FFF2-40B4-BE49-F238E27FC236}">
                <a16:creationId xmlns:a16="http://schemas.microsoft.com/office/drawing/2014/main" id="{08DDAA06-2F78-96A4-F418-BC0FE8B9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66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3" name="Picture 2" descr="Free illustrations of Bison">
            <a:extLst>
              <a:ext uri="{FF2B5EF4-FFF2-40B4-BE49-F238E27FC236}">
                <a16:creationId xmlns:a16="http://schemas.microsoft.com/office/drawing/2014/main" id="{31130069-D2B0-E5EA-BB47-17BEA36A1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3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4" name="Picture 2" descr="Free illustrations of Bison">
            <a:extLst>
              <a:ext uri="{FF2B5EF4-FFF2-40B4-BE49-F238E27FC236}">
                <a16:creationId xmlns:a16="http://schemas.microsoft.com/office/drawing/2014/main" id="{CF7B5E7E-4CF3-6D34-050B-AC2EFC8A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393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5" name="Picture 2" descr="Free illustrations of Bison">
            <a:extLst>
              <a:ext uri="{FF2B5EF4-FFF2-40B4-BE49-F238E27FC236}">
                <a16:creationId xmlns:a16="http://schemas.microsoft.com/office/drawing/2014/main" id="{EF1A9A18-F44B-1311-1D25-47ECF493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300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6" name="Picture 2" descr="Free illustrations of Bison">
            <a:extLst>
              <a:ext uri="{FF2B5EF4-FFF2-40B4-BE49-F238E27FC236}">
                <a16:creationId xmlns:a16="http://schemas.microsoft.com/office/drawing/2014/main" id="{F5C6518E-B753-9782-225D-B9B5F501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07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" name="Picture 2" descr="Free illustrations of Bison">
            <a:extLst>
              <a:ext uri="{FF2B5EF4-FFF2-40B4-BE49-F238E27FC236}">
                <a16:creationId xmlns:a16="http://schemas.microsoft.com/office/drawing/2014/main" id="{F7DFE262-1217-2B6B-9FC4-9CA8B7D4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265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8" name="Picture 2" descr="Free illustrations of Bison">
            <a:extLst>
              <a:ext uri="{FF2B5EF4-FFF2-40B4-BE49-F238E27FC236}">
                <a16:creationId xmlns:a16="http://schemas.microsoft.com/office/drawing/2014/main" id="{7651327C-02FC-852F-7689-7A463FBC7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172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" name="Picture 2" descr="Free illustrations of Bison">
            <a:extLst>
              <a:ext uri="{FF2B5EF4-FFF2-40B4-BE49-F238E27FC236}">
                <a16:creationId xmlns:a16="http://schemas.microsoft.com/office/drawing/2014/main" id="{D298D920-4C83-2822-58E2-05E690EE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393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0" name="Picture 2" descr="Free illustrations of Bison">
            <a:extLst>
              <a:ext uri="{FF2B5EF4-FFF2-40B4-BE49-F238E27FC236}">
                <a16:creationId xmlns:a16="http://schemas.microsoft.com/office/drawing/2014/main" id="{AE70C034-1A27-F9AD-E77E-759B81CE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300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" name="Picture 2" descr="Free illustrations of Bison">
            <a:extLst>
              <a:ext uri="{FF2B5EF4-FFF2-40B4-BE49-F238E27FC236}">
                <a16:creationId xmlns:a16="http://schemas.microsoft.com/office/drawing/2014/main" id="{BA8CAF34-5EB1-F886-A1C3-9C11AEBA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07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" name="Picture 2" descr="Free illustrations of Bison">
            <a:extLst>
              <a:ext uri="{FF2B5EF4-FFF2-40B4-BE49-F238E27FC236}">
                <a16:creationId xmlns:a16="http://schemas.microsoft.com/office/drawing/2014/main" id="{D0AA6DFA-53B4-D7BA-9FF5-913F4EACA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265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" name="Picture 2" descr="Free illustrations of Bison">
            <a:extLst>
              <a:ext uri="{FF2B5EF4-FFF2-40B4-BE49-F238E27FC236}">
                <a16:creationId xmlns:a16="http://schemas.microsoft.com/office/drawing/2014/main" id="{4F9C88D4-E459-BBC9-9494-88653A15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172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4" name="Picture 2" descr="Free illustrations of Bison">
            <a:extLst>
              <a:ext uri="{FF2B5EF4-FFF2-40B4-BE49-F238E27FC236}">
                <a16:creationId xmlns:a16="http://schemas.microsoft.com/office/drawing/2014/main" id="{7FB8295A-369B-92C0-7607-2E77396A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77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5" name="Picture 2" descr="Free illustrations of Bison">
            <a:extLst>
              <a:ext uri="{FF2B5EF4-FFF2-40B4-BE49-F238E27FC236}">
                <a16:creationId xmlns:a16="http://schemas.microsoft.com/office/drawing/2014/main" id="{0DD9CC47-34D8-BA5F-36AB-FF7CD0CD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84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6" name="Picture 2" descr="Free illustrations of Bison">
            <a:extLst>
              <a:ext uri="{FF2B5EF4-FFF2-40B4-BE49-F238E27FC236}">
                <a16:creationId xmlns:a16="http://schemas.microsoft.com/office/drawing/2014/main" id="{B3FB64DC-EF21-A6E2-D4ED-6E5AFC37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791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7" name="Picture 2" descr="Free illustrations of Bison">
            <a:extLst>
              <a:ext uri="{FF2B5EF4-FFF2-40B4-BE49-F238E27FC236}">
                <a16:creationId xmlns:a16="http://schemas.microsoft.com/office/drawing/2014/main" id="{6E187A3B-7A5C-A1DD-0141-B6B5CEAC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849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8" name="Picture 2" descr="Free illustrations of Bison">
            <a:extLst>
              <a:ext uri="{FF2B5EF4-FFF2-40B4-BE49-F238E27FC236}">
                <a16:creationId xmlns:a16="http://schemas.microsoft.com/office/drawing/2014/main" id="{9FDD8899-F7AA-BF10-6EC0-4CEC15DE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756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9" name="Picture 2" descr="Free illustrations of Bison">
            <a:extLst>
              <a:ext uri="{FF2B5EF4-FFF2-40B4-BE49-F238E27FC236}">
                <a16:creationId xmlns:a16="http://schemas.microsoft.com/office/drawing/2014/main" id="{2193AC6A-B48E-66DA-07FE-F2BA2C581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0" name="Picture 2" descr="Free illustrations of Bison">
            <a:extLst>
              <a:ext uri="{FF2B5EF4-FFF2-40B4-BE49-F238E27FC236}">
                <a16:creationId xmlns:a16="http://schemas.microsoft.com/office/drawing/2014/main" id="{5BD67072-E5FA-41C3-BB66-DEA89F31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1" name="Picture 2" descr="Free illustrations of Bison">
            <a:extLst>
              <a:ext uri="{FF2B5EF4-FFF2-40B4-BE49-F238E27FC236}">
                <a16:creationId xmlns:a16="http://schemas.microsoft.com/office/drawing/2014/main" id="{493F8BDA-B7C2-7472-22D7-C90BE1F7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" name="Picture 2" descr="Free illustrations of Bison">
            <a:extLst>
              <a:ext uri="{FF2B5EF4-FFF2-40B4-BE49-F238E27FC236}">
                <a16:creationId xmlns:a16="http://schemas.microsoft.com/office/drawing/2014/main" id="{8FB0C359-252E-A67E-DC2F-FC0228FD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3" name="Picture 2" descr="Free illustrations of Bison">
            <a:extLst>
              <a:ext uri="{FF2B5EF4-FFF2-40B4-BE49-F238E27FC236}">
                <a16:creationId xmlns:a16="http://schemas.microsoft.com/office/drawing/2014/main" id="{14517D80-B75D-604C-F278-31D158EF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" name="Picture 2" descr="Free illustrations of Bison">
            <a:extLst>
              <a:ext uri="{FF2B5EF4-FFF2-40B4-BE49-F238E27FC236}">
                <a16:creationId xmlns:a16="http://schemas.microsoft.com/office/drawing/2014/main" id="{C7167904-B259-1309-F3C9-A68B4A4FB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5" name="Picture 2" descr="Free illustrations of Bison">
            <a:extLst>
              <a:ext uri="{FF2B5EF4-FFF2-40B4-BE49-F238E27FC236}">
                <a16:creationId xmlns:a16="http://schemas.microsoft.com/office/drawing/2014/main" id="{40F81358-2BDE-FB6F-2F36-033D116A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6" name="Picture 2" descr="Free illustrations of Bison">
            <a:extLst>
              <a:ext uri="{FF2B5EF4-FFF2-40B4-BE49-F238E27FC236}">
                <a16:creationId xmlns:a16="http://schemas.microsoft.com/office/drawing/2014/main" id="{0345162B-0E8D-C4BB-FE4D-F08291E5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7" name="Picture 2" descr="Free illustrations of Bison">
            <a:extLst>
              <a:ext uri="{FF2B5EF4-FFF2-40B4-BE49-F238E27FC236}">
                <a16:creationId xmlns:a16="http://schemas.microsoft.com/office/drawing/2014/main" id="{46BC0960-8BC5-45E0-19CF-823C52BA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8" name="Picture 2" descr="Free illustrations of Bison">
            <a:extLst>
              <a:ext uri="{FF2B5EF4-FFF2-40B4-BE49-F238E27FC236}">
                <a16:creationId xmlns:a16="http://schemas.microsoft.com/office/drawing/2014/main" id="{8FD82C3F-B3DA-933C-DF85-067A629B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9" name="Picture 2" descr="Free illustrations of Bison">
            <a:extLst>
              <a:ext uri="{FF2B5EF4-FFF2-40B4-BE49-F238E27FC236}">
                <a16:creationId xmlns:a16="http://schemas.microsoft.com/office/drawing/2014/main" id="{25328148-4C32-7BED-9D67-16D72BC15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0" name="Picture 2" descr="Free illustrations of Bison">
            <a:extLst>
              <a:ext uri="{FF2B5EF4-FFF2-40B4-BE49-F238E27FC236}">
                <a16:creationId xmlns:a16="http://schemas.microsoft.com/office/drawing/2014/main" id="{B85CA35E-FC1E-4442-BECD-5453BF89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1" name="Picture 2" descr="Free illustrations of Bison">
            <a:extLst>
              <a:ext uri="{FF2B5EF4-FFF2-40B4-BE49-F238E27FC236}">
                <a16:creationId xmlns:a16="http://schemas.microsoft.com/office/drawing/2014/main" id="{C56B0DA3-98D4-81B5-B45E-E2D0622A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" name="Picture 2" descr="Free illustrations of Bison">
            <a:extLst>
              <a:ext uri="{FF2B5EF4-FFF2-40B4-BE49-F238E27FC236}">
                <a16:creationId xmlns:a16="http://schemas.microsoft.com/office/drawing/2014/main" id="{330DB984-F511-90DB-4462-7B9D3172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3" name="Picture 2" descr="Free illustrations of Bison">
            <a:extLst>
              <a:ext uri="{FF2B5EF4-FFF2-40B4-BE49-F238E27FC236}">
                <a16:creationId xmlns:a16="http://schemas.microsoft.com/office/drawing/2014/main" id="{02004F9A-324C-6D44-CD94-A6F0A660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4" name="Picture 2" descr="Free illustrations of Bison">
            <a:extLst>
              <a:ext uri="{FF2B5EF4-FFF2-40B4-BE49-F238E27FC236}">
                <a16:creationId xmlns:a16="http://schemas.microsoft.com/office/drawing/2014/main" id="{D3C8819B-413D-CA9D-22EC-E46396795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5" name="Picture 2" descr="Free illustrations of Bison">
            <a:extLst>
              <a:ext uri="{FF2B5EF4-FFF2-40B4-BE49-F238E27FC236}">
                <a16:creationId xmlns:a16="http://schemas.microsoft.com/office/drawing/2014/main" id="{6A608ECF-EF16-3733-E5F5-D6A8B6C9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6" name="Picture 2" descr="Free illustrations of Bison">
            <a:extLst>
              <a:ext uri="{FF2B5EF4-FFF2-40B4-BE49-F238E27FC236}">
                <a16:creationId xmlns:a16="http://schemas.microsoft.com/office/drawing/2014/main" id="{744C398C-87FA-64DB-CAF1-85D66CFC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7" name="Picture 2" descr="Free illustrations of Bison">
            <a:extLst>
              <a:ext uri="{FF2B5EF4-FFF2-40B4-BE49-F238E27FC236}">
                <a16:creationId xmlns:a16="http://schemas.microsoft.com/office/drawing/2014/main" id="{AA910C2F-68E3-27F3-82B5-30A4F6CA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8" name="Picture 2" descr="Free illustrations of Bison">
            <a:extLst>
              <a:ext uri="{FF2B5EF4-FFF2-40B4-BE49-F238E27FC236}">
                <a16:creationId xmlns:a16="http://schemas.microsoft.com/office/drawing/2014/main" id="{77C1D130-FDEE-576A-C414-78576143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9" name="Picture 2" descr="Free illustrations of Bison">
            <a:extLst>
              <a:ext uri="{FF2B5EF4-FFF2-40B4-BE49-F238E27FC236}">
                <a16:creationId xmlns:a16="http://schemas.microsoft.com/office/drawing/2014/main" id="{AE304051-BF94-1780-F888-1026D9BF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393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0" name="Picture 2" descr="Free illustrations of Bison">
            <a:extLst>
              <a:ext uri="{FF2B5EF4-FFF2-40B4-BE49-F238E27FC236}">
                <a16:creationId xmlns:a16="http://schemas.microsoft.com/office/drawing/2014/main" id="{2C2626CF-2B4C-4F7D-506F-212E63C06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300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1" name="Picture 2" descr="Free illustrations of Bison">
            <a:extLst>
              <a:ext uri="{FF2B5EF4-FFF2-40B4-BE49-F238E27FC236}">
                <a16:creationId xmlns:a16="http://schemas.microsoft.com/office/drawing/2014/main" id="{43EB18F1-076D-A583-4BDA-B9560741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07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2" name="Picture 2" descr="Free illustrations of Bison">
            <a:extLst>
              <a:ext uri="{FF2B5EF4-FFF2-40B4-BE49-F238E27FC236}">
                <a16:creationId xmlns:a16="http://schemas.microsoft.com/office/drawing/2014/main" id="{39EAE0F1-EE9A-16F0-CDE2-B0B4E677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265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" name="Picture 2" descr="Free illustrations of Bison">
            <a:extLst>
              <a:ext uri="{FF2B5EF4-FFF2-40B4-BE49-F238E27FC236}">
                <a16:creationId xmlns:a16="http://schemas.microsoft.com/office/drawing/2014/main" id="{B0ED0ABD-8AF8-FC6C-2240-20442B48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172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4" name="Picture 2" descr="Free illustrations of Bison">
            <a:extLst>
              <a:ext uri="{FF2B5EF4-FFF2-40B4-BE49-F238E27FC236}">
                <a16:creationId xmlns:a16="http://schemas.microsoft.com/office/drawing/2014/main" id="{FE30C8C6-65A8-196E-319C-CBF450F6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5" name="Picture 2" descr="Free illustrations of Bison">
            <a:extLst>
              <a:ext uri="{FF2B5EF4-FFF2-40B4-BE49-F238E27FC236}">
                <a16:creationId xmlns:a16="http://schemas.microsoft.com/office/drawing/2014/main" id="{1CA6EC80-CE2B-3358-6C26-16996DD1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6" name="Picture 2" descr="Free illustrations of Bison">
            <a:extLst>
              <a:ext uri="{FF2B5EF4-FFF2-40B4-BE49-F238E27FC236}">
                <a16:creationId xmlns:a16="http://schemas.microsoft.com/office/drawing/2014/main" id="{B4BCFA4D-D96E-ACB4-6C99-2829177E2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7" name="Picture 2" descr="Free illustrations of Bison">
            <a:extLst>
              <a:ext uri="{FF2B5EF4-FFF2-40B4-BE49-F238E27FC236}">
                <a16:creationId xmlns:a16="http://schemas.microsoft.com/office/drawing/2014/main" id="{82C209E8-BAFC-6FCB-E449-101CDFDE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8" name="Picture 2" descr="Free illustrations of Bison">
            <a:extLst>
              <a:ext uri="{FF2B5EF4-FFF2-40B4-BE49-F238E27FC236}">
                <a16:creationId xmlns:a16="http://schemas.microsoft.com/office/drawing/2014/main" id="{5E0970FC-22F3-8BFD-C44E-A40378F27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9" name="Picture 2" descr="Free illustrations of Bison">
            <a:extLst>
              <a:ext uri="{FF2B5EF4-FFF2-40B4-BE49-F238E27FC236}">
                <a16:creationId xmlns:a16="http://schemas.microsoft.com/office/drawing/2014/main" id="{579C94F4-4D52-2B49-AB5A-32EFA4AC7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0" name="Picture 2" descr="Free illustrations of Bison">
            <a:extLst>
              <a:ext uri="{FF2B5EF4-FFF2-40B4-BE49-F238E27FC236}">
                <a16:creationId xmlns:a16="http://schemas.microsoft.com/office/drawing/2014/main" id="{C96A1820-A3D5-02DC-3B3C-29C67EB26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1" name="Picture 2" descr="Free illustrations of Bison">
            <a:extLst>
              <a:ext uri="{FF2B5EF4-FFF2-40B4-BE49-F238E27FC236}">
                <a16:creationId xmlns:a16="http://schemas.microsoft.com/office/drawing/2014/main" id="{BE4B8DFC-8463-ACDE-8B69-A7932085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2" name="Picture 2" descr="Free illustrations of Bison">
            <a:extLst>
              <a:ext uri="{FF2B5EF4-FFF2-40B4-BE49-F238E27FC236}">
                <a16:creationId xmlns:a16="http://schemas.microsoft.com/office/drawing/2014/main" id="{377BD09B-1354-09E5-18BB-40F72DD4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" name="Picture 2" descr="Free illustrations of Bison">
            <a:extLst>
              <a:ext uri="{FF2B5EF4-FFF2-40B4-BE49-F238E27FC236}">
                <a16:creationId xmlns:a16="http://schemas.microsoft.com/office/drawing/2014/main" id="{49E279D1-7AE8-D67A-19FA-3B872B3B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4" name="Picture 2" descr="Free illustrations of Bison">
            <a:extLst>
              <a:ext uri="{FF2B5EF4-FFF2-40B4-BE49-F238E27FC236}">
                <a16:creationId xmlns:a16="http://schemas.microsoft.com/office/drawing/2014/main" id="{E01DA805-DDDD-B070-ACAF-E4B06A43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5" name="Picture 2" descr="Free illustrations of Bison">
            <a:extLst>
              <a:ext uri="{FF2B5EF4-FFF2-40B4-BE49-F238E27FC236}">
                <a16:creationId xmlns:a16="http://schemas.microsoft.com/office/drawing/2014/main" id="{47EA23A6-E4E1-7B64-2AF1-634BDF4C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6" name="Picture 2" descr="Free illustrations of Bison">
            <a:extLst>
              <a:ext uri="{FF2B5EF4-FFF2-40B4-BE49-F238E27FC236}">
                <a16:creationId xmlns:a16="http://schemas.microsoft.com/office/drawing/2014/main" id="{55FE9350-A89A-BA77-7560-D0AFD3EA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7" name="Picture 2" descr="Free illustrations of Bison">
            <a:extLst>
              <a:ext uri="{FF2B5EF4-FFF2-40B4-BE49-F238E27FC236}">
                <a16:creationId xmlns:a16="http://schemas.microsoft.com/office/drawing/2014/main" id="{D5B348D4-B700-E6A8-CD44-80AC8EA42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8" name="Picture 2" descr="Free illustrations of Bison">
            <a:extLst>
              <a:ext uri="{FF2B5EF4-FFF2-40B4-BE49-F238E27FC236}">
                <a16:creationId xmlns:a16="http://schemas.microsoft.com/office/drawing/2014/main" id="{A3D00FD1-4ED8-CEA9-4469-E6C91D65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9" name="Picture 2" descr="Free illustrations of Bison">
            <a:extLst>
              <a:ext uri="{FF2B5EF4-FFF2-40B4-BE49-F238E27FC236}">
                <a16:creationId xmlns:a16="http://schemas.microsoft.com/office/drawing/2014/main" id="{FB2136A0-8C97-441C-687B-78883FCB1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0" name="Picture 2" descr="Free illustrations of Bison">
            <a:extLst>
              <a:ext uri="{FF2B5EF4-FFF2-40B4-BE49-F238E27FC236}">
                <a16:creationId xmlns:a16="http://schemas.microsoft.com/office/drawing/2014/main" id="{BB74E121-6707-DE05-E04A-E69F239B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1" name="Picture 2" descr="Free illustrations of Bison">
            <a:extLst>
              <a:ext uri="{FF2B5EF4-FFF2-40B4-BE49-F238E27FC236}">
                <a16:creationId xmlns:a16="http://schemas.microsoft.com/office/drawing/2014/main" id="{9A0E55AC-E0C7-FD38-02F4-A8BA9946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2" name="Picture 2" descr="Free illustrations of Bison">
            <a:extLst>
              <a:ext uri="{FF2B5EF4-FFF2-40B4-BE49-F238E27FC236}">
                <a16:creationId xmlns:a16="http://schemas.microsoft.com/office/drawing/2014/main" id="{0F5EC521-233C-0B68-FFC8-E7294764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3" name="Picture 2" descr="Free illustrations of Bison">
            <a:extLst>
              <a:ext uri="{FF2B5EF4-FFF2-40B4-BE49-F238E27FC236}">
                <a16:creationId xmlns:a16="http://schemas.microsoft.com/office/drawing/2014/main" id="{7C8B3726-0F4F-339F-8FCF-9D04A585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5" name="Rounded Rectangle 1004">
            <a:extLst>
              <a:ext uri="{FF2B5EF4-FFF2-40B4-BE49-F238E27FC236}">
                <a16:creationId xmlns:a16="http://schemas.microsoft.com/office/drawing/2014/main" id="{6FAF386C-1F91-9A73-02FA-24E964BB035A}"/>
              </a:ext>
            </a:extLst>
          </p:cNvPr>
          <p:cNvSpPr/>
          <p:nvPr/>
        </p:nvSpPr>
        <p:spPr>
          <a:xfrm>
            <a:off x="14654455" y="11354851"/>
            <a:ext cx="6714912" cy="4394929"/>
          </a:xfrm>
          <a:prstGeom prst="roundRect">
            <a:avLst>
              <a:gd name="adj" fmla="val 8278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Minikel</dc:creator>
  <cp:lastModifiedBy>Eric Minikel</cp:lastModifiedBy>
  <cp:revision>2</cp:revision>
  <dcterms:created xsi:type="dcterms:W3CDTF">2022-07-27T14:07:30Z</dcterms:created>
  <dcterms:modified xsi:type="dcterms:W3CDTF">2022-07-27T18:02:10Z</dcterms:modified>
</cp:coreProperties>
</file>