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4008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82" d="100"/>
          <a:sy n="182" d="100"/>
        </p:scale>
        <p:origin x="162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23770"/>
            <a:ext cx="48006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680951"/>
            <a:ext cx="48006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901-8959-5643-B932-47CF4B1EB5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4037-2471-4B42-B562-C3C1277A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2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901-8959-5643-B932-47CF4B1EB5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4037-2471-4B42-B562-C3C1277A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7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70392"/>
            <a:ext cx="1380173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70392"/>
            <a:ext cx="4060508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901-8959-5643-B932-47CF4B1EB5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4037-2471-4B42-B562-C3C1277A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0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901-8959-5643-B932-47CF4B1EB5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4037-2471-4B42-B562-C3C1277A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6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797878"/>
            <a:ext cx="552069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141750"/>
            <a:ext cx="552069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901-8959-5643-B932-47CF4B1EB5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4037-2471-4B42-B562-C3C1277A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5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851959"/>
            <a:ext cx="272034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851959"/>
            <a:ext cx="272034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901-8959-5643-B932-47CF4B1EB5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4037-2471-4B42-B562-C3C1277A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9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70392"/>
            <a:ext cx="552069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784543"/>
            <a:ext cx="270783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169035"/>
            <a:ext cx="2707838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784543"/>
            <a:ext cx="2721174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169035"/>
            <a:ext cx="2721174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901-8959-5643-B932-47CF4B1EB5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4037-2471-4B42-B562-C3C1277A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2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901-8959-5643-B932-47CF4B1EB5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4037-2471-4B42-B562-C3C1277A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901-8959-5643-B932-47CF4B1EB5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4037-2471-4B42-B562-C3C1277A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3360"/>
            <a:ext cx="206442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460799"/>
            <a:ext cx="324040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60120"/>
            <a:ext cx="206442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901-8959-5643-B932-47CF4B1EB5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4037-2471-4B42-B562-C3C1277A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4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3360"/>
            <a:ext cx="206442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460799"/>
            <a:ext cx="324040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60120"/>
            <a:ext cx="206442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901-8959-5643-B932-47CF4B1EB5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4037-2471-4B42-B562-C3C1277A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1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70392"/>
            <a:ext cx="552069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851959"/>
            <a:ext cx="552069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966297"/>
            <a:ext cx="14401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72901-8959-5643-B932-47CF4B1EB5DF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966297"/>
            <a:ext cx="216027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966297"/>
            <a:ext cx="14401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4037-2471-4B42-B562-C3C1277A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3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61ED44B-B1A1-AC43-8EF5-9DBC382C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20" y="543412"/>
            <a:ext cx="6438900" cy="2565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99E7DF-501A-DD4B-90B7-B01A0D612BA6}"/>
              </a:ext>
            </a:extLst>
          </p:cNvPr>
          <p:cNvSpPr txBox="1"/>
          <p:nvPr/>
        </p:nvSpPr>
        <p:spPr>
          <a:xfrm>
            <a:off x="273297" y="1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A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0</a:t>
            </a:r>
            <a:r>
              <a:rPr lang="en-US" sz="1200" baseline="30000" dirty="0">
                <a:latin typeface="Helvetica Light" panose="020B0403020202020204" pitchFamily="34" charset="0"/>
              </a:rPr>
              <a:t>o</a:t>
            </a:r>
            <a:r>
              <a:rPr lang="en-US" sz="1200" dirty="0">
                <a:latin typeface="Helvetica Light" panose="020B0403020202020204" pitchFamily="34" charset="0"/>
              </a:rPr>
              <a:t> minute</a:t>
            </a:r>
            <a:r>
              <a:rPr lang="en-US" sz="1200" baseline="30000" dirty="0">
                <a:latin typeface="Helvetica Light" panose="020B0403020202020204" pitchFamily="34" charset="0"/>
              </a:rPr>
              <a:t>-1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100 runs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FFC981-A9CB-1144-9B2D-5BD9D66865C1}"/>
              </a:ext>
            </a:extLst>
          </p:cNvPr>
          <p:cNvSpPr txBox="1"/>
          <p:nvPr/>
        </p:nvSpPr>
        <p:spPr>
          <a:xfrm>
            <a:off x="2431997" y="1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B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20</a:t>
            </a:r>
            <a:r>
              <a:rPr lang="en-US" sz="1200" baseline="30000" dirty="0">
                <a:latin typeface="Helvetica Light" panose="020B0403020202020204" pitchFamily="34" charset="0"/>
              </a:rPr>
              <a:t>o</a:t>
            </a:r>
            <a:r>
              <a:rPr lang="en-US" sz="1200" dirty="0">
                <a:latin typeface="Helvetica Light" panose="020B0403020202020204" pitchFamily="34" charset="0"/>
              </a:rPr>
              <a:t> minute</a:t>
            </a:r>
            <a:r>
              <a:rPr lang="en-US" sz="1200" baseline="30000" dirty="0">
                <a:latin typeface="Helvetica Light" panose="020B0403020202020204" pitchFamily="34" charset="0"/>
              </a:rPr>
              <a:t>-1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100 runs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16B46E-3F85-5B48-A845-8034FCBD8BE3}"/>
              </a:ext>
            </a:extLst>
          </p:cNvPr>
          <p:cNvSpPr txBox="1"/>
          <p:nvPr/>
        </p:nvSpPr>
        <p:spPr>
          <a:xfrm>
            <a:off x="4538642" y="0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C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60</a:t>
            </a:r>
            <a:r>
              <a:rPr lang="en-US" sz="1200" baseline="30000" dirty="0">
                <a:latin typeface="Helvetica Light" panose="020B0403020202020204" pitchFamily="34" charset="0"/>
              </a:rPr>
              <a:t>o</a:t>
            </a:r>
            <a:r>
              <a:rPr lang="en-US" sz="1200" dirty="0">
                <a:latin typeface="Helvetica Light" panose="020B0403020202020204" pitchFamily="34" charset="0"/>
              </a:rPr>
              <a:t> minute</a:t>
            </a:r>
            <a:r>
              <a:rPr lang="en-US" sz="1200" baseline="30000" dirty="0">
                <a:latin typeface="Helvetica Light" panose="020B0403020202020204" pitchFamily="34" charset="0"/>
              </a:rPr>
              <a:t>-1</a:t>
            </a:r>
          </a:p>
          <a:p>
            <a:r>
              <a:rPr lang="en-US" sz="1200">
                <a:latin typeface="Helvetica Light" panose="020B0403020202020204" pitchFamily="34" charset="0"/>
              </a:rPr>
              <a:t>100 runs</a:t>
            </a:r>
            <a:endParaRPr lang="en-US" sz="12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6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HELVETICA LIGHT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Keen</dc:creator>
  <cp:lastModifiedBy>Eric Keen</cp:lastModifiedBy>
  <cp:revision>1</cp:revision>
  <dcterms:created xsi:type="dcterms:W3CDTF">2021-10-02T14:36:13Z</dcterms:created>
  <dcterms:modified xsi:type="dcterms:W3CDTF">2021-10-02T14:46:15Z</dcterms:modified>
</cp:coreProperties>
</file>