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A93"/>
    <a:srgbClr val="A6A4D2"/>
    <a:srgbClr val="9E9E9E"/>
    <a:srgbClr val="FAC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99" d="100"/>
          <a:sy n="199" d="100"/>
        </p:scale>
        <p:origin x="1856" y="168"/>
      </p:cViewPr>
      <p:guideLst>
        <p:guide orient="horz" pos="1296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673418"/>
            <a:ext cx="466344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61223"/>
            <a:ext cx="4114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19075"/>
            <a:ext cx="118300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19075"/>
            <a:ext cx="348043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025844"/>
            <a:ext cx="473202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753679"/>
            <a:ext cx="473202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095375"/>
            <a:ext cx="233172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095375"/>
            <a:ext cx="233172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5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076"/>
            <a:ext cx="473202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008698"/>
            <a:ext cx="232100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503045"/>
            <a:ext cx="232100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008698"/>
            <a:ext cx="2332435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503045"/>
            <a:ext cx="2332435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4320"/>
            <a:ext cx="17695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92456"/>
            <a:ext cx="277749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234440"/>
            <a:ext cx="17695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4320"/>
            <a:ext cx="17695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92456"/>
            <a:ext cx="277749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234440"/>
            <a:ext cx="17695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19076"/>
            <a:ext cx="47320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095375"/>
            <a:ext cx="47320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813811"/>
            <a:ext cx="1234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A343-6A68-5C46-B480-3B82759C31D6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813811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813811"/>
            <a:ext cx="1234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15E4-E33F-C842-B527-7987F9DA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89511A6-3EDD-BD42-B6F5-A6DA6377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792"/>
            <a:ext cx="5486400" cy="3657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C3E70A-2683-074A-B1D7-2D7D10F3F875}"/>
              </a:ext>
            </a:extLst>
          </p:cNvPr>
          <p:cNvSpPr txBox="1"/>
          <p:nvPr/>
        </p:nvSpPr>
        <p:spPr>
          <a:xfrm>
            <a:off x="1032077" y="63682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E9E9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Passenger ships </a:t>
            </a:r>
          </a:p>
          <a:p>
            <a:r>
              <a:rPr lang="en-US" sz="1200" b="1" dirty="0">
                <a:solidFill>
                  <a:srgbClr val="9E9E9E"/>
                </a:solidFill>
                <a:latin typeface="Helvetica" pitchFamily="2" charset="0"/>
                <a:ea typeface="Helvetica Light" charset="0"/>
                <a:cs typeface="Helvetica Light" charset="0"/>
              </a:rPr>
              <a:t>2018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9CFE46-AFDA-DF40-AAFB-9EA5701E5FC8}"/>
              </a:ext>
            </a:extLst>
          </p:cNvPr>
          <p:cNvSpPr txBox="1"/>
          <p:nvPr/>
        </p:nvSpPr>
        <p:spPr>
          <a:xfrm>
            <a:off x="2420516" y="402912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A6A4D2"/>
                </a:solidFill>
                <a:latin typeface="Helvetica" charset="0"/>
                <a:ea typeface="Helvetica" charset="0"/>
                <a:cs typeface="Helvetica" charset="0"/>
              </a:rPr>
              <a:t>Cargo / tanker ships </a:t>
            </a:r>
          </a:p>
          <a:p>
            <a:r>
              <a:rPr lang="en-US" sz="1200" b="1" dirty="0">
                <a:solidFill>
                  <a:srgbClr val="A6A4D2"/>
                </a:solidFill>
                <a:latin typeface="Helvetica" charset="0"/>
                <a:ea typeface="Helvetica" charset="0"/>
                <a:cs typeface="Helvetica" charset="0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1521A-6893-3648-9E5E-B811FA4E5334}"/>
              </a:ext>
            </a:extLst>
          </p:cNvPr>
          <p:cNvSpPr txBox="1"/>
          <p:nvPr/>
        </p:nvSpPr>
        <p:spPr>
          <a:xfrm>
            <a:off x="3342975" y="904324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1BA93"/>
                </a:solidFill>
                <a:latin typeface="Helvetica" charset="0"/>
                <a:ea typeface="Helvetica" charset="0"/>
                <a:cs typeface="Helvetica" charset="0"/>
              </a:rPr>
              <a:t>Cargo / tanker ships </a:t>
            </a:r>
          </a:p>
          <a:p>
            <a:r>
              <a:rPr lang="en-US" sz="1200" b="1" dirty="0">
                <a:solidFill>
                  <a:srgbClr val="E1BA93"/>
                </a:solidFill>
                <a:latin typeface="Helvetica" charset="0"/>
                <a:ea typeface="Helvetica" charset="0"/>
                <a:cs typeface="Helvetica" charset="0"/>
              </a:rPr>
              <a:t>2030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B65187-26F6-204A-8F93-80B8E11C5CE9}"/>
              </a:ext>
            </a:extLst>
          </p:cNvPr>
          <p:cNvCxnSpPr/>
          <p:nvPr/>
        </p:nvCxnSpPr>
        <p:spPr>
          <a:xfrm flipH="1">
            <a:off x="2128753" y="581502"/>
            <a:ext cx="289369" cy="150868"/>
          </a:xfrm>
          <a:prstGeom prst="line">
            <a:avLst/>
          </a:prstGeom>
          <a:ln>
            <a:solidFill>
              <a:srgbClr val="A6A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5C7913-A761-5E4B-A4E2-7883430A320C}"/>
              </a:ext>
            </a:extLst>
          </p:cNvPr>
          <p:cNvCxnSpPr/>
          <p:nvPr/>
        </p:nvCxnSpPr>
        <p:spPr>
          <a:xfrm flipH="1">
            <a:off x="3097418" y="1188816"/>
            <a:ext cx="289369" cy="150868"/>
          </a:xfrm>
          <a:prstGeom prst="line">
            <a:avLst/>
          </a:prstGeom>
          <a:ln>
            <a:solidFill>
              <a:srgbClr val="E1BA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4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 Bangarang</dc:creator>
  <cp:lastModifiedBy>Eric Keen</cp:lastModifiedBy>
  <cp:revision>5</cp:revision>
  <dcterms:created xsi:type="dcterms:W3CDTF">2021-08-04T18:53:24Z</dcterms:created>
  <dcterms:modified xsi:type="dcterms:W3CDTF">2021-10-02T16:14:36Z</dcterms:modified>
</cp:coreProperties>
</file>