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06" d="100"/>
          <a:sy n="106" d="100"/>
        </p:scale>
        <p:origin x="1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46836"/>
            <a:ext cx="103632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22446"/>
            <a:ext cx="91440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EF70-F1C4-1649-8609-1209F08EDCB6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66D8-A8AE-7A44-B3F9-B5E78306F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3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EF70-F1C4-1649-8609-1209F08EDCB6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66D8-A8AE-7A44-B3F9-B5E78306F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1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38150"/>
            <a:ext cx="262890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38150"/>
            <a:ext cx="773430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EF70-F1C4-1649-8609-1209F08EDCB6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66D8-A8AE-7A44-B3F9-B5E78306F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6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EF70-F1C4-1649-8609-1209F08EDCB6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66D8-A8AE-7A44-B3F9-B5E78306F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0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051688"/>
            <a:ext cx="1051560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507358"/>
            <a:ext cx="1051560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EF70-F1C4-1649-8609-1209F08EDCB6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66D8-A8AE-7A44-B3F9-B5E78306F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EF70-F1C4-1649-8609-1209F08EDCB6}" type="datetimeFigureOut">
              <a:rPr lang="en-US" smtClean="0"/>
              <a:t>7/4/21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66D8-A8AE-7A44-B3F9-B5E78306F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04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8152"/>
            <a:ext cx="1051560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17396"/>
            <a:ext cx="5157787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06090"/>
            <a:ext cx="5157787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17396"/>
            <a:ext cx="5183188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06090"/>
            <a:ext cx="5183188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EF70-F1C4-1649-8609-1209F08EDCB6}" type="datetimeFigureOut">
              <a:rPr lang="en-US" smtClean="0"/>
              <a:t>7/4/21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66D8-A8AE-7A44-B3F9-B5E78306F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6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EF70-F1C4-1649-8609-1209F08EDCB6}" type="datetimeFigureOut">
              <a:rPr lang="en-US" smtClean="0"/>
              <a:t>7/4/21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66D8-A8AE-7A44-B3F9-B5E78306F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0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EF70-F1C4-1649-8609-1209F08EDCB6}" type="datetimeFigureOut">
              <a:rPr lang="en-US" smtClean="0"/>
              <a:t>7/4/21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66D8-A8AE-7A44-B3F9-B5E78306F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5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84912"/>
            <a:ext cx="617220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EF70-F1C4-1649-8609-1209F08EDCB6}" type="datetimeFigureOut">
              <a:rPr lang="en-US" smtClean="0"/>
              <a:t>7/4/21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66D8-A8AE-7A44-B3F9-B5E78306F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1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84912"/>
            <a:ext cx="617220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EF70-F1C4-1649-8609-1209F08EDCB6}" type="datetimeFigureOut">
              <a:rPr lang="en-US" smtClean="0"/>
              <a:t>7/4/21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66D8-A8AE-7A44-B3F9-B5E78306F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3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38152"/>
            <a:ext cx="1051560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90750"/>
            <a:ext cx="1051560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AEF70-F1C4-1649-8609-1209F08EDCB6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627622"/>
            <a:ext cx="41148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C66D8-A8AE-7A44-B3F9-B5E78306F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7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EC6C622-F8E2-BB47-8524-5DF9CC04C4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66"/>
          <a:stretch/>
        </p:blipFill>
        <p:spPr>
          <a:xfrm>
            <a:off x="8070898" y="0"/>
            <a:ext cx="3717054" cy="4114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78B760-5C5D-B443-AE7D-917FADE7A1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6"/>
          <a:stretch/>
        </p:blipFill>
        <p:spPr>
          <a:xfrm>
            <a:off x="4293555" y="-17584"/>
            <a:ext cx="3717053" cy="4114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A17548D-A742-4F47-9421-8E76C3E3B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8" y="0"/>
            <a:ext cx="4114800" cy="4114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BB0D0C1-C92D-A64D-A4C3-7FE319B867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28" y="4114800"/>
            <a:ext cx="4114800" cy="4114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132BDA-C72F-7349-BF3F-F8C0D89B3D6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957"/>
          <a:stretch/>
        </p:blipFill>
        <p:spPr>
          <a:xfrm>
            <a:off x="4253361" y="4114800"/>
            <a:ext cx="3787392" cy="4114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CAD19FD-EE6C-F143-BA3D-9BB73130D99E}"/>
              </a:ext>
            </a:extLst>
          </p:cNvPr>
          <p:cNvSpPr txBox="1"/>
          <p:nvPr/>
        </p:nvSpPr>
        <p:spPr>
          <a:xfrm>
            <a:off x="1010652" y="204537"/>
            <a:ext cx="8007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A								   B								     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3F6302-38B1-8041-A780-1BCB3F64B35E}"/>
              </a:ext>
            </a:extLst>
          </p:cNvPr>
          <p:cNvSpPr txBox="1"/>
          <p:nvPr/>
        </p:nvSpPr>
        <p:spPr>
          <a:xfrm>
            <a:off x="1010652" y="4440486"/>
            <a:ext cx="4245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D								    E</a:t>
            </a:r>
          </a:p>
        </p:txBody>
      </p:sp>
    </p:spTree>
    <p:extLst>
      <p:ext uri="{BB962C8B-B14F-4D97-AF65-F5344CB8AC3E}">
        <p14:creationId xmlns:p14="http://schemas.microsoft.com/office/powerpoint/2010/main" val="11423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32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Keen</dc:creator>
  <cp:lastModifiedBy>Eric Keen</cp:lastModifiedBy>
  <cp:revision>2</cp:revision>
  <dcterms:created xsi:type="dcterms:W3CDTF">2021-07-04T10:19:05Z</dcterms:created>
  <dcterms:modified xsi:type="dcterms:W3CDTF">2021-07-04T10:24:58Z</dcterms:modified>
</cp:coreProperties>
</file>