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058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1" d="100"/>
          <a:sy n="161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23066"/>
            <a:ext cx="75438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641495"/>
            <a:ext cx="75438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67758"/>
            <a:ext cx="216884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67758"/>
            <a:ext cx="638079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53808"/>
            <a:ext cx="867537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365607"/>
            <a:ext cx="867537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38792"/>
            <a:ext cx="42748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38792"/>
            <a:ext cx="42748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67758"/>
            <a:ext cx="867537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32853"/>
            <a:ext cx="425517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837055"/>
            <a:ext cx="4255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32853"/>
            <a:ext cx="427613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837055"/>
            <a:ext cx="4276130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5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5280"/>
            <a:ext cx="324409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24112"/>
            <a:ext cx="509206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08760"/>
            <a:ext cx="324409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5280"/>
            <a:ext cx="324409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24112"/>
            <a:ext cx="509206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08760"/>
            <a:ext cx="324409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67758"/>
            <a:ext cx="867537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38792"/>
            <a:ext cx="867537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661324"/>
            <a:ext cx="22631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F23B-7B66-DE47-9799-6BA5CFBB04BA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661324"/>
            <a:ext cx="33947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661324"/>
            <a:ext cx="22631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3B82-02BD-3A42-8F5F-DBEE9703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48B15-E042-1AF6-F02C-2F31F51B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76" y="2739212"/>
            <a:ext cx="6537960" cy="2179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6C981C-F7CA-6C4E-CDDF-F88063BC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" y="269316"/>
            <a:ext cx="3377268" cy="47844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022142-85FD-69E3-F7A9-AFD5AC04AB54}"/>
              </a:ext>
            </a:extLst>
          </p:cNvPr>
          <p:cNvSpPr txBox="1"/>
          <p:nvPr/>
        </p:nvSpPr>
        <p:spPr>
          <a:xfrm>
            <a:off x="419547" y="346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A3A52-C241-1DA0-8C4C-32842848686E}"/>
              </a:ext>
            </a:extLst>
          </p:cNvPr>
          <p:cNvSpPr txBox="1"/>
          <p:nvPr/>
        </p:nvSpPr>
        <p:spPr>
          <a:xfrm>
            <a:off x="3706741" y="47706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4718C-D28D-A2C9-EFD8-396A89C7AAA1}"/>
              </a:ext>
            </a:extLst>
          </p:cNvPr>
          <p:cNvSpPr txBox="1"/>
          <p:nvPr/>
        </p:nvSpPr>
        <p:spPr>
          <a:xfrm>
            <a:off x="3706741" y="249161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(c)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06B0CF-F348-1F87-7E4B-E96981C8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76" y="321439"/>
            <a:ext cx="6118597" cy="20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3</cp:revision>
  <dcterms:created xsi:type="dcterms:W3CDTF">2022-08-16T18:59:57Z</dcterms:created>
  <dcterms:modified xsi:type="dcterms:W3CDTF">2022-08-28T13:29:36Z</dcterms:modified>
</cp:coreProperties>
</file>