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9" d="100"/>
          <a:sy n="119" d="100"/>
        </p:scale>
        <p:origin x="1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1C59-0D22-BF46-9911-644DBDE9EDB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5D7-01B8-E94C-93C9-93C7A649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9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1C59-0D22-BF46-9911-644DBDE9EDB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5D7-01B8-E94C-93C9-93C7A649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1C59-0D22-BF46-9911-644DBDE9EDB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5D7-01B8-E94C-93C9-93C7A649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7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1C59-0D22-BF46-9911-644DBDE9EDB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5D7-01B8-E94C-93C9-93C7A649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2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1C59-0D22-BF46-9911-644DBDE9EDB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5D7-01B8-E94C-93C9-93C7A649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1C59-0D22-BF46-9911-644DBDE9EDB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5D7-01B8-E94C-93C9-93C7A649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4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1C59-0D22-BF46-9911-644DBDE9EDB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5D7-01B8-E94C-93C9-93C7A649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9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1C59-0D22-BF46-9911-644DBDE9EDB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5D7-01B8-E94C-93C9-93C7A649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1C59-0D22-BF46-9911-644DBDE9EDB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5D7-01B8-E94C-93C9-93C7A649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8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1C59-0D22-BF46-9911-644DBDE9EDB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5D7-01B8-E94C-93C9-93C7A649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1C59-0D22-BF46-9911-644DBDE9EDB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65D7-01B8-E94C-93C9-93C7A649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1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51C59-0D22-BF46-9911-644DBDE9EDBF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65D7-01B8-E94C-93C9-93C7A649A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2FDC817-7CEB-B6A9-B306-6DA027B74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85" y="0"/>
            <a:ext cx="4840941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D58536-1722-AAEA-A29B-AD234A6F6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392" y="0"/>
            <a:ext cx="4840941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98A4C1-0857-F0F2-B804-780A8BCEC75D}"/>
              </a:ext>
            </a:extLst>
          </p:cNvPr>
          <p:cNvSpPr txBox="1"/>
          <p:nvPr/>
        </p:nvSpPr>
        <p:spPr>
          <a:xfrm>
            <a:off x="186467" y="8605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2D8A2-0AD9-3448-E23A-FE7D0E967ACA}"/>
              </a:ext>
            </a:extLst>
          </p:cNvPr>
          <p:cNvSpPr txBox="1"/>
          <p:nvPr/>
        </p:nvSpPr>
        <p:spPr>
          <a:xfrm>
            <a:off x="5727223" y="86059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02501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Keen</dc:creator>
  <cp:lastModifiedBy>Eric Keen</cp:lastModifiedBy>
  <cp:revision>1</cp:revision>
  <dcterms:created xsi:type="dcterms:W3CDTF">2022-08-16T17:41:05Z</dcterms:created>
  <dcterms:modified xsi:type="dcterms:W3CDTF">2022-08-16T17:43:07Z</dcterms:modified>
</cp:coreProperties>
</file>