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13716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18" d="100"/>
          <a:sy n="118" d="100"/>
        </p:scale>
        <p:origin x="2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97187"/>
            <a:ext cx="102870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842174"/>
            <a:ext cx="102870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8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89467"/>
            <a:ext cx="295751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89467"/>
            <a:ext cx="8701088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9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1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823721"/>
            <a:ext cx="1183005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895428"/>
            <a:ext cx="1183005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5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947333"/>
            <a:ext cx="58293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947333"/>
            <a:ext cx="58293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1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89467"/>
            <a:ext cx="1183005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793241"/>
            <a:ext cx="580251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672080"/>
            <a:ext cx="580251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793241"/>
            <a:ext cx="5831087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672080"/>
            <a:ext cx="583108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6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6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7680"/>
            <a:ext cx="4423767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053254"/>
            <a:ext cx="6943725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194560"/>
            <a:ext cx="4423767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2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7680"/>
            <a:ext cx="4423767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053254"/>
            <a:ext cx="6943725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194560"/>
            <a:ext cx="4423767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6E08-9DEF-8541-B93C-8A20B69D139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1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89467"/>
            <a:ext cx="1183005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947333"/>
            <a:ext cx="1183005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780107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6E08-9DEF-8541-B93C-8A20B69D139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780107"/>
            <a:ext cx="46291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780107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024B1-61DC-4A43-BCE7-BCF585A2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9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3E23DD-54B7-2D90-B2D1-039A2BAF5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18" y="424687"/>
            <a:ext cx="4844512" cy="6863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2F8B52-E92A-8A6D-9277-9DBE42249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547" y="435582"/>
            <a:ext cx="4836821" cy="685216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9E2FD7F-2073-6C43-850C-D9110C9DCC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48" b="7289"/>
          <a:stretch/>
        </p:blipFill>
        <p:spPr>
          <a:xfrm>
            <a:off x="11275062" y="3679282"/>
            <a:ext cx="2167128" cy="317485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2B19F76-860C-DA44-9AF2-4FAAB33EA5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785" b="7034"/>
          <a:stretch/>
        </p:blipFill>
        <p:spPr>
          <a:xfrm>
            <a:off x="9137785" y="3685700"/>
            <a:ext cx="2148840" cy="317217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371E68C-AE98-D44E-81D9-E8F78810B7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555" b="7289"/>
          <a:stretch/>
        </p:blipFill>
        <p:spPr>
          <a:xfrm>
            <a:off x="11305427" y="490968"/>
            <a:ext cx="2148840" cy="319101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047147F-270F-D043-B25F-58A28C0986B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765" b="7289"/>
          <a:stretch/>
        </p:blipFill>
        <p:spPr>
          <a:xfrm>
            <a:off x="9150090" y="487178"/>
            <a:ext cx="2148840" cy="319859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CFD9811-FC1E-F941-9791-D84F4B8B4ECF}"/>
              </a:ext>
            </a:extLst>
          </p:cNvPr>
          <p:cNvSpPr txBox="1"/>
          <p:nvPr/>
        </p:nvSpPr>
        <p:spPr>
          <a:xfrm>
            <a:off x="9183424" y="546553"/>
            <a:ext cx="1089921" cy="307777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Light" panose="020B0403020202020204" pitchFamily="34" charset="0"/>
              </a:rPr>
              <a:t>June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E5BFD9-FE5E-E74A-BEBB-7EC24C6B3C25}"/>
              </a:ext>
            </a:extLst>
          </p:cNvPr>
          <p:cNvSpPr txBox="1"/>
          <p:nvPr/>
        </p:nvSpPr>
        <p:spPr>
          <a:xfrm>
            <a:off x="561463" y="75256"/>
            <a:ext cx="436338" cy="338554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Light" panose="020B0403020202020204" pitchFamily="34" charset="0"/>
              </a:rPr>
              <a:t>(a)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94E9F6-54C5-5C4C-8D02-51B088CBC98F}"/>
              </a:ext>
            </a:extLst>
          </p:cNvPr>
          <p:cNvSpPr txBox="1"/>
          <p:nvPr/>
        </p:nvSpPr>
        <p:spPr>
          <a:xfrm>
            <a:off x="4853687" y="62043"/>
            <a:ext cx="447558" cy="338554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Light" panose="020B0403020202020204" pitchFamily="34" charset="0"/>
              </a:rPr>
              <a:t>(b)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D596AA-BCCA-2A42-91D9-E1DDB9073162}"/>
              </a:ext>
            </a:extLst>
          </p:cNvPr>
          <p:cNvSpPr txBox="1"/>
          <p:nvPr/>
        </p:nvSpPr>
        <p:spPr>
          <a:xfrm>
            <a:off x="9214453" y="62042"/>
            <a:ext cx="436338" cy="338554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Light" panose="020B0403020202020204" pitchFamily="34" charset="0"/>
              </a:rPr>
              <a:t>(c)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3531E3-0C7E-744C-944B-25F2076ED138}"/>
              </a:ext>
            </a:extLst>
          </p:cNvPr>
          <p:cNvSpPr txBox="1"/>
          <p:nvPr/>
        </p:nvSpPr>
        <p:spPr>
          <a:xfrm>
            <a:off x="11341769" y="546552"/>
            <a:ext cx="1089921" cy="307777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Light" panose="020B0403020202020204" pitchFamily="34" charset="0"/>
              </a:rPr>
              <a:t>July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4FB68C-A144-1E48-83AC-5E2F695A0B0C}"/>
              </a:ext>
            </a:extLst>
          </p:cNvPr>
          <p:cNvSpPr txBox="1"/>
          <p:nvPr/>
        </p:nvSpPr>
        <p:spPr>
          <a:xfrm>
            <a:off x="9196418" y="3736063"/>
            <a:ext cx="1204660" cy="307777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Light" panose="020B0403020202020204" pitchFamily="34" charset="0"/>
              </a:rPr>
              <a:t>August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FC34E9-CB9D-7542-A262-F0956712859A}"/>
              </a:ext>
            </a:extLst>
          </p:cNvPr>
          <p:cNvSpPr txBox="1"/>
          <p:nvPr/>
        </p:nvSpPr>
        <p:spPr>
          <a:xfrm>
            <a:off x="11336811" y="3730925"/>
            <a:ext cx="1339033" cy="307777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 Light" panose="020B0403020202020204" pitchFamily="34" charset="0"/>
              </a:rPr>
              <a:t>September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EA4EA93-29BD-1644-A993-EA9A2142CCAA}"/>
              </a:ext>
            </a:extLst>
          </p:cNvPr>
          <p:cNvSpPr txBox="1"/>
          <p:nvPr/>
        </p:nvSpPr>
        <p:spPr>
          <a:xfrm>
            <a:off x="4800802" y="546551"/>
            <a:ext cx="2257495" cy="646331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Humpback </a:t>
            </a:r>
          </a:p>
          <a:p>
            <a:pPr algn="ctr"/>
            <a:r>
              <a:rPr lang="en-US" b="1" dirty="0">
                <a:latin typeface="Helvetica" pitchFamily="2" charset="0"/>
              </a:rPr>
              <a:t>whales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E17A4C-21F0-DF4E-A781-667F0B87C8A7}"/>
              </a:ext>
            </a:extLst>
          </p:cNvPr>
          <p:cNvSpPr txBox="1"/>
          <p:nvPr/>
        </p:nvSpPr>
        <p:spPr>
          <a:xfrm>
            <a:off x="552578" y="526764"/>
            <a:ext cx="2257495" cy="646331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Fin </a:t>
            </a:r>
          </a:p>
          <a:p>
            <a:pPr algn="ctr"/>
            <a:r>
              <a:rPr lang="en-US" b="1" dirty="0">
                <a:latin typeface="Helvetica" pitchFamily="2" charset="0"/>
              </a:rPr>
              <a:t>whales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0F6AFF-B463-EA42-87FA-A0E4359F1349}"/>
              </a:ext>
            </a:extLst>
          </p:cNvPr>
          <p:cNvSpPr txBox="1"/>
          <p:nvPr/>
        </p:nvSpPr>
        <p:spPr>
          <a:xfrm>
            <a:off x="3603685" y="4432737"/>
            <a:ext cx="944880" cy="430887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whales km</a:t>
            </a:r>
            <a:r>
              <a:rPr lang="en-US" sz="1100" baseline="30000" dirty="0">
                <a:latin typeface="Helvetica" pitchFamily="2" charset="0"/>
              </a:rPr>
              <a:t>-2</a:t>
            </a:r>
          </a:p>
          <a:p>
            <a:pPr algn="ctr"/>
            <a:r>
              <a:rPr lang="en-US" sz="1050" i="1" dirty="0">
                <a:latin typeface="Helvetica" pitchFamily="2" charset="0"/>
              </a:rPr>
              <a:t>June - Sept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E58F63-B415-794B-8272-D7428FE4C02F}"/>
              </a:ext>
            </a:extLst>
          </p:cNvPr>
          <p:cNvSpPr txBox="1"/>
          <p:nvPr/>
        </p:nvSpPr>
        <p:spPr>
          <a:xfrm>
            <a:off x="7860141" y="4421851"/>
            <a:ext cx="944880" cy="430887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whales km</a:t>
            </a:r>
            <a:r>
              <a:rPr lang="en-US" sz="1100" baseline="30000" dirty="0">
                <a:latin typeface="Helvetica" pitchFamily="2" charset="0"/>
              </a:rPr>
              <a:t>-2</a:t>
            </a:r>
          </a:p>
          <a:p>
            <a:pPr algn="ctr"/>
            <a:r>
              <a:rPr lang="en-US" sz="1050" i="1" dirty="0">
                <a:latin typeface="Helvetica" pitchFamily="2" charset="0"/>
              </a:rPr>
              <a:t>June - Sept</a:t>
            </a:r>
          </a:p>
        </p:txBody>
      </p:sp>
    </p:spTree>
    <p:extLst>
      <p:ext uri="{BB962C8B-B14F-4D97-AF65-F5344CB8AC3E}">
        <p14:creationId xmlns:p14="http://schemas.microsoft.com/office/powerpoint/2010/main" val="408219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27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Keen</dc:creator>
  <cp:lastModifiedBy>Eric Keen</cp:lastModifiedBy>
  <cp:revision>13</cp:revision>
  <dcterms:created xsi:type="dcterms:W3CDTF">2022-05-21T22:56:23Z</dcterms:created>
  <dcterms:modified xsi:type="dcterms:W3CDTF">2022-10-27T15:33:05Z</dcterms:modified>
</cp:coreProperties>
</file>