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</p:sldIdLst>
  <p:sldSz cx="5578475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BDE0"/>
    <a:srgbClr val="865DC5"/>
    <a:srgbClr val="FFFFFF"/>
    <a:srgbClr val="FFA44D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039"/>
    <p:restoredTop sz="94729"/>
  </p:normalViewPr>
  <p:slideViewPr>
    <p:cSldViewPr snapToGrid="0" snapToObjects="1">
      <p:cViewPr>
        <p:scale>
          <a:sx n="147" d="100"/>
          <a:sy n="147" d="100"/>
        </p:scale>
        <p:origin x="372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386" y="1047539"/>
            <a:ext cx="4741704" cy="2228427"/>
          </a:xfrm>
        </p:spPr>
        <p:txBody>
          <a:bodyPr anchor="b"/>
          <a:lstStyle>
            <a:lvl1pPr algn="ctr">
              <a:defRPr sz="36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310" y="3361902"/>
            <a:ext cx="4183856" cy="1545378"/>
          </a:xfrm>
        </p:spPr>
        <p:txBody>
          <a:bodyPr/>
          <a:lstStyle>
            <a:lvl1pPr marL="0" indent="0" algn="ctr">
              <a:buNone/>
              <a:defRPr sz="1464"/>
            </a:lvl1pPr>
            <a:lvl2pPr marL="278938" indent="0" algn="ctr">
              <a:buNone/>
              <a:defRPr sz="1220"/>
            </a:lvl2pPr>
            <a:lvl3pPr marL="557875" indent="0" algn="ctr">
              <a:buNone/>
              <a:defRPr sz="1098"/>
            </a:lvl3pPr>
            <a:lvl4pPr marL="836813" indent="0" algn="ctr">
              <a:buNone/>
              <a:defRPr sz="976"/>
            </a:lvl4pPr>
            <a:lvl5pPr marL="1115751" indent="0" algn="ctr">
              <a:buNone/>
              <a:defRPr sz="976"/>
            </a:lvl5pPr>
            <a:lvl6pPr marL="1394689" indent="0" algn="ctr">
              <a:buNone/>
              <a:defRPr sz="976"/>
            </a:lvl6pPr>
            <a:lvl7pPr marL="1673626" indent="0" algn="ctr">
              <a:buNone/>
              <a:defRPr sz="976"/>
            </a:lvl7pPr>
            <a:lvl8pPr marL="1952564" indent="0" algn="ctr">
              <a:buNone/>
              <a:defRPr sz="976"/>
            </a:lvl8pPr>
            <a:lvl9pPr marL="2231502" indent="0" algn="ctr">
              <a:buNone/>
              <a:defRPr sz="9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D03E-D0E3-7F45-A2BA-7784890EFA33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46E7-78BB-634A-BA68-79A7A2DB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4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D03E-D0E3-7F45-A2BA-7784890EFA33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46E7-78BB-634A-BA68-79A7A2DB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2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92096" y="340783"/>
            <a:ext cx="1202859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521" y="340783"/>
            <a:ext cx="3538845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D03E-D0E3-7F45-A2BA-7784890EFA33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46E7-78BB-634A-BA68-79A7A2DB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9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D03E-D0E3-7F45-A2BA-7784890EFA33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46E7-78BB-634A-BA68-79A7A2DB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9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615" y="1595757"/>
            <a:ext cx="4811435" cy="2662555"/>
          </a:xfrm>
        </p:spPr>
        <p:txBody>
          <a:bodyPr anchor="b"/>
          <a:lstStyle>
            <a:lvl1pPr>
              <a:defRPr sz="36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615" y="4283500"/>
            <a:ext cx="4811435" cy="1400175"/>
          </a:xfrm>
        </p:spPr>
        <p:txBody>
          <a:bodyPr/>
          <a:lstStyle>
            <a:lvl1pPr marL="0" indent="0">
              <a:buNone/>
              <a:defRPr sz="1464">
                <a:solidFill>
                  <a:schemeClr val="tx1"/>
                </a:solidFill>
              </a:defRPr>
            </a:lvl1pPr>
            <a:lvl2pPr marL="278938" indent="0">
              <a:buNone/>
              <a:defRPr sz="1220">
                <a:solidFill>
                  <a:schemeClr val="tx1">
                    <a:tint val="75000"/>
                  </a:schemeClr>
                </a:solidFill>
              </a:defRPr>
            </a:lvl2pPr>
            <a:lvl3pPr marL="557875" indent="0">
              <a:buNone/>
              <a:defRPr sz="1098">
                <a:solidFill>
                  <a:schemeClr val="tx1">
                    <a:tint val="75000"/>
                  </a:schemeClr>
                </a:solidFill>
              </a:defRPr>
            </a:lvl3pPr>
            <a:lvl4pPr marL="836813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4pPr>
            <a:lvl5pPr marL="1115751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5pPr>
            <a:lvl6pPr marL="1394689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6pPr>
            <a:lvl7pPr marL="1673626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7pPr>
            <a:lvl8pPr marL="1952564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8pPr>
            <a:lvl9pPr marL="2231502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D03E-D0E3-7F45-A2BA-7784890EFA33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46E7-78BB-634A-BA68-79A7A2DB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8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520" y="1703917"/>
            <a:ext cx="2370852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24103" y="1703917"/>
            <a:ext cx="2370852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D03E-D0E3-7F45-A2BA-7784890EFA33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46E7-78BB-634A-BA68-79A7A2DB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6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247" y="340785"/>
            <a:ext cx="4811435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247" y="1569085"/>
            <a:ext cx="2359956" cy="768985"/>
          </a:xfrm>
        </p:spPr>
        <p:txBody>
          <a:bodyPr anchor="b"/>
          <a:lstStyle>
            <a:lvl1pPr marL="0" indent="0">
              <a:buNone/>
              <a:defRPr sz="1464" b="1"/>
            </a:lvl1pPr>
            <a:lvl2pPr marL="278938" indent="0">
              <a:buNone/>
              <a:defRPr sz="1220" b="1"/>
            </a:lvl2pPr>
            <a:lvl3pPr marL="557875" indent="0">
              <a:buNone/>
              <a:defRPr sz="1098" b="1"/>
            </a:lvl3pPr>
            <a:lvl4pPr marL="836813" indent="0">
              <a:buNone/>
              <a:defRPr sz="976" b="1"/>
            </a:lvl4pPr>
            <a:lvl5pPr marL="1115751" indent="0">
              <a:buNone/>
              <a:defRPr sz="976" b="1"/>
            </a:lvl5pPr>
            <a:lvl6pPr marL="1394689" indent="0">
              <a:buNone/>
              <a:defRPr sz="976" b="1"/>
            </a:lvl6pPr>
            <a:lvl7pPr marL="1673626" indent="0">
              <a:buNone/>
              <a:defRPr sz="976" b="1"/>
            </a:lvl7pPr>
            <a:lvl8pPr marL="1952564" indent="0">
              <a:buNone/>
              <a:defRPr sz="976" b="1"/>
            </a:lvl8pPr>
            <a:lvl9pPr marL="2231502" indent="0">
              <a:buNone/>
              <a:defRPr sz="9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247" y="2338070"/>
            <a:ext cx="2359956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24104" y="1569085"/>
            <a:ext cx="2371578" cy="768985"/>
          </a:xfrm>
        </p:spPr>
        <p:txBody>
          <a:bodyPr anchor="b"/>
          <a:lstStyle>
            <a:lvl1pPr marL="0" indent="0">
              <a:buNone/>
              <a:defRPr sz="1464" b="1"/>
            </a:lvl1pPr>
            <a:lvl2pPr marL="278938" indent="0">
              <a:buNone/>
              <a:defRPr sz="1220" b="1"/>
            </a:lvl2pPr>
            <a:lvl3pPr marL="557875" indent="0">
              <a:buNone/>
              <a:defRPr sz="1098" b="1"/>
            </a:lvl3pPr>
            <a:lvl4pPr marL="836813" indent="0">
              <a:buNone/>
              <a:defRPr sz="976" b="1"/>
            </a:lvl4pPr>
            <a:lvl5pPr marL="1115751" indent="0">
              <a:buNone/>
              <a:defRPr sz="976" b="1"/>
            </a:lvl5pPr>
            <a:lvl6pPr marL="1394689" indent="0">
              <a:buNone/>
              <a:defRPr sz="976" b="1"/>
            </a:lvl6pPr>
            <a:lvl7pPr marL="1673626" indent="0">
              <a:buNone/>
              <a:defRPr sz="976" b="1"/>
            </a:lvl7pPr>
            <a:lvl8pPr marL="1952564" indent="0">
              <a:buNone/>
              <a:defRPr sz="976" b="1"/>
            </a:lvl8pPr>
            <a:lvl9pPr marL="2231502" indent="0">
              <a:buNone/>
              <a:defRPr sz="9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24104" y="2338070"/>
            <a:ext cx="2371578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D03E-D0E3-7F45-A2BA-7784890EFA33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46E7-78BB-634A-BA68-79A7A2DB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9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D03E-D0E3-7F45-A2BA-7784890EFA33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46E7-78BB-634A-BA68-79A7A2DB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5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D03E-D0E3-7F45-A2BA-7784890EFA33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46E7-78BB-634A-BA68-79A7A2DB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9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247" y="426720"/>
            <a:ext cx="1799203" cy="1493520"/>
          </a:xfrm>
        </p:spPr>
        <p:txBody>
          <a:bodyPr anchor="b"/>
          <a:lstStyle>
            <a:lvl1pPr>
              <a:defRPr sz="19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578" y="921598"/>
            <a:ext cx="2824103" cy="4548717"/>
          </a:xfrm>
        </p:spPr>
        <p:txBody>
          <a:bodyPr/>
          <a:lstStyle>
            <a:lvl1pPr>
              <a:defRPr sz="1952"/>
            </a:lvl1pPr>
            <a:lvl2pPr>
              <a:defRPr sz="1708"/>
            </a:lvl2pPr>
            <a:lvl3pPr>
              <a:defRPr sz="1464"/>
            </a:lvl3pPr>
            <a:lvl4pPr>
              <a:defRPr sz="1220"/>
            </a:lvl4pPr>
            <a:lvl5pPr>
              <a:defRPr sz="1220"/>
            </a:lvl5pPr>
            <a:lvl6pPr>
              <a:defRPr sz="1220"/>
            </a:lvl6pPr>
            <a:lvl7pPr>
              <a:defRPr sz="1220"/>
            </a:lvl7pPr>
            <a:lvl8pPr>
              <a:defRPr sz="1220"/>
            </a:lvl8pPr>
            <a:lvl9pPr>
              <a:defRPr sz="12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247" y="1920240"/>
            <a:ext cx="1799203" cy="3557482"/>
          </a:xfrm>
        </p:spPr>
        <p:txBody>
          <a:bodyPr/>
          <a:lstStyle>
            <a:lvl1pPr marL="0" indent="0">
              <a:buNone/>
              <a:defRPr sz="976"/>
            </a:lvl1pPr>
            <a:lvl2pPr marL="278938" indent="0">
              <a:buNone/>
              <a:defRPr sz="854"/>
            </a:lvl2pPr>
            <a:lvl3pPr marL="557875" indent="0">
              <a:buNone/>
              <a:defRPr sz="732"/>
            </a:lvl3pPr>
            <a:lvl4pPr marL="836813" indent="0">
              <a:buNone/>
              <a:defRPr sz="610"/>
            </a:lvl4pPr>
            <a:lvl5pPr marL="1115751" indent="0">
              <a:buNone/>
              <a:defRPr sz="610"/>
            </a:lvl5pPr>
            <a:lvl6pPr marL="1394689" indent="0">
              <a:buNone/>
              <a:defRPr sz="610"/>
            </a:lvl6pPr>
            <a:lvl7pPr marL="1673626" indent="0">
              <a:buNone/>
              <a:defRPr sz="610"/>
            </a:lvl7pPr>
            <a:lvl8pPr marL="1952564" indent="0">
              <a:buNone/>
              <a:defRPr sz="610"/>
            </a:lvl8pPr>
            <a:lvl9pPr marL="2231502" indent="0">
              <a:buNone/>
              <a:defRPr sz="6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D03E-D0E3-7F45-A2BA-7784890EFA33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46E7-78BB-634A-BA68-79A7A2DB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9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247" y="426720"/>
            <a:ext cx="1799203" cy="1493520"/>
          </a:xfrm>
        </p:spPr>
        <p:txBody>
          <a:bodyPr anchor="b"/>
          <a:lstStyle>
            <a:lvl1pPr>
              <a:defRPr sz="19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71578" y="921598"/>
            <a:ext cx="2824103" cy="4548717"/>
          </a:xfrm>
        </p:spPr>
        <p:txBody>
          <a:bodyPr anchor="t"/>
          <a:lstStyle>
            <a:lvl1pPr marL="0" indent="0">
              <a:buNone/>
              <a:defRPr sz="1952"/>
            </a:lvl1pPr>
            <a:lvl2pPr marL="278938" indent="0">
              <a:buNone/>
              <a:defRPr sz="1708"/>
            </a:lvl2pPr>
            <a:lvl3pPr marL="557875" indent="0">
              <a:buNone/>
              <a:defRPr sz="1464"/>
            </a:lvl3pPr>
            <a:lvl4pPr marL="836813" indent="0">
              <a:buNone/>
              <a:defRPr sz="1220"/>
            </a:lvl4pPr>
            <a:lvl5pPr marL="1115751" indent="0">
              <a:buNone/>
              <a:defRPr sz="1220"/>
            </a:lvl5pPr>
            <a:lvl6pPr marL="1394689" indent="0">
              <a:buNone/>
              <a:defRPr sz="1220"/>
            </a:lvl6pPr>
            <a:lvl7pPr marL="1673626" indent="0">
              <a:buNone/>
              <a:defRPr sz="1220"/>
            </a:lvl7pPr>
            <a:lvl8pPr marL="1952564" indent="0">
              <a:buNone/>
              <a:defRPr sz="1220"/>
            </a:lvl8pPr>
            <a:lvl9pPr marL="2231502" indent="0">
              <a:buNone/>
              <a:defRPr sz="12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247" y="1920240"/>
            <a:ext cx="1799203" cy="3557482"/>
          </a:xfrm>
        </p:spPr>
        <p:txBody>
          <a:bodyPr/>
          <a:lstStyle>
            <a:lvl1pPr marL="0" indent="0">
              <a:buNone/>
              <a:defRPr sz="976"/>
            </a:lvl1pPr>
            <a:lvl2pPr marL="278938" indent="0">
              <a:buNone/>
              <a:defRPr sz="854"/>
            </a:lvl2pPr>
            <a:lvl3pPr marL="557875" indent="0">
              <a:buNone/>
              <a:defRPr sz="732"/>
            </a:lvl3pPr>
            <a:lvl4pPr marL="836813" indent="0">
              <a:buNone/>
              <a:defRPr sz="610"/>
            </a:lvl4pPr>
            <a:lvl5pPr marL="1115751" indent="0">
              <a:buNone/>
              <a:defRPr sz="610"/>
            </a:lvl5pPr>
            <a:lvl6pPr marL="1394689" indent="0">
              <a:buNone/>
              <a:defRPr sz="610"/>
            </a:lvl6pPr>
            <a:lvl7pPr marL="1673626" indent="0">
              <a:buNone/>
              <a:defRPr sz="610"/>
            </a:lvl7pPr>
            <a:lvl8pPr marL="1952564" indent="0">
              <a:buNone/>
              <a:defRPr sz="610"/>
            </a:lvl8pPr>
            <a:lvl9pPr marL="2231502" indent="0">
              <a:buNone/>
              <a:defRPr sz="6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D03E-D0E3-7F45-A2BA-7784890EFA33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46E7-78BB-634A-BA68-79A7A2DB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1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3520" y="340785"/>
            <a:ext cx="4811435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520" y="1703917"/>
            <a:ext cx="4811435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3520" y="5932595"/>
            <a:ext cx="1255157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4D03E-D0E3-7F45-A2BA-7784890EFA33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7870" y="5932595"/>
            <a:ext cx="188273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9798" y="5932595"/>
            <a:ext cx="1255157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046E7-78BB-634A-BA68-79A7A2DB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2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557875" rtl="0" eaLnBrk="1" latinLnBrk="0" hangingPunct="1">
        <a:lnSpc>
          <a:spcPct val="90000"/>
        </a:lnSpc>
        <a:spcBef>
          <a:spcPct val="0"/>
        </a:spcBef>
        <a:buNone/>
        <a:defRPr sz="26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9469" indent="-139469" algn="l" defTabSz="55787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1708" kern="1200">
          <a:solidFill>
            <a:schemeClr val="tx1"/>
          </a:solidFill>
          <a:latin typeface="+mn-lt"/>
          <a:ea typeface="+mn-ea"/>
          <a:cs typeface="+mn-cs"/>
        </a:defRPr>
      </a:lvl1pPr>
      <a:lvl2pPr marL="418407" indent="-139469" algn="l" defTabSz="557875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464" kern="1200">
          <a:solidFill>
            <a:schemeClr val="tx1"/>
          </a:solidFill>
          <a:latin typeface="+mn-lt"/>
          <a:ea typeface="+mn-ea"/>
          <a:cs typeface="+mn-cs"/>
        </a:defRPr>
      </a:lvl2pPr>
      <a:lvl3pPr marL="697344" indent="-139469" algn="l" defTabSz="557875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220" kern="1200">
          <a:solidFill>
            <a:schemeClr val="tx1"/>
          </a:solidFill>
          <a:latin typeface="+mn-lt"/>
          <a:ea typeface="+mn-ea"/>
          <a:cs typeface="+mn-cs"/>
        </a:defRPr>
      </a:lvl3pPr>
      <a:lvl4pPr marL="976282" indent="-139469" algn="l" defTabSz="557875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098" kern="1200">
          <a:solidFill>
            <a:schemeClr val="tx1"/>
          </a:solidFill>
          <a:latin typeface="+mn-lt"/>
          <a:ea typeface="+mn-ea"/>
          <a:cs typeface="+mn-cs"/>
        </a:defRPr>
      </a:lvl4pPr>
      <a:lvl5pPr marL="1255220" indent="-139469" algn="l" defTabSz="557875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098" kern="1200">
          <a:solidFill>
            <a:schemeClr val="tx1"/>
          </a:solidFill>
          <a:latin typeface="+mn-lt"/>
          <a:ea typeface="+mn-ea"/>
          <a:cs typeface="+mn-cs"/>
        </a:defRPr>
      </a:lvl5pPr>
      <a:lvl6pPr marL="1534157" indent="-139469" algn="l" defTabSz="557875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098" kern="1200">
          <a:solidFill>
            <a:schemeClr val="tx1"/>
          </a:solidFill>
          <a:latin typeface="+mn-lt"/>
          <a:ea typeface="+mn-ea"/>
          <a:cs typeface="+mn-cs"/>
        </a:defRPr>
      </a:lvl6pPr>
      <a:lvl7pPr marL="1813095" indent="-139469" algn="l" defTabSz="557875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098" kern="1200">
          <a:solidFill>
            <a:schemeClr val="tx1"/>
          </a:solidFill>
          <a:latin typeface="+mn-lt"/>
          <a:ea typeface="+mn-ea"/>
          <a:cs typeface="+mn-cs"/>
        </a:defRPr>
      </a:lvl7pPr>
      <a:lvl8pPr marL="2092033" indent="-139469" algn="l" defTabSz="557875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098" kern="1200">
          <a:solidFill>
            <a:schemeClr val="tx1"/>
          </a:solidFill>
          <a:latin typeface="+mn-lt"/>
          <a:ea typeface="+mn-ea"/>
          <a:cs typeface="+mn-cs"/>
        </a:defRPr>
      </a:lvl8pPr>
      <a:lvl9pPr marL="2370971" indent="-139469" algn="l" defTabSz="557875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0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7875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1pPr>
      <a:lvl2pPr marL="278938" algn="l" defTabSz="557875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2pPr>
      <a:lvl3pPr marL="557875" algn="l" defTabSz="557875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3pPr>
      <a:lvl4pPr marL="836813" algn="l" defTabSz="557875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4pPr>
      <a:lvl5pPr marL="1115751" algn="l" defTabSz="557875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5pPr>
      <a:lvl6pPr marL="1394689" algn="l" defTabSz="557875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6pPr>
      <a:lvl7pPr marL="1673626" algn="l" defTabSz="557875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7pPr>
      <a:lvl8pPr marL="1952564" algn="l" defTabSz="557875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8pPr>
      <a:lvl9pPr marL="2231502" algn="l" defTabSz="557875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10ACD5D2-D253-8943-891C-BA200B98C0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4" b="2437"/>
          <a:stretch/>
        </p:blipFill>
        <p:spPr>
          <a:xfrm>
            <a:off x="97771" y="102092"/>
            <a:ext cx="5571887" cy="6244806"/>
          </a:xfrm>
          <a:prstGeom prst="rect">
            <a:avLst/>
          </a:prstGeom>
        </p:spPr>
      </p:pic>
      <p:sp>
        <p:nvSpPr>
          <p:cNvPr id="252" name="Rectangle 251">
            <a:extLst>
              <a:ext uri="{FF2B5EF4-FFF2-40B4-BE49-F238E27FC236}">
                <a16:creationId xmlns:a16="http://schemas.microsoft.com/office/drawing/2014/main" id="{44DB3CFE-A0BC-7848-BC0A-E57007E50C5B}"/>
              </a:ext>
            </a:extLst>
          </p:cNvPr>
          <p:cNvSpPr/>
          <p:nvPr/>
        </p:nvSpPr>
        <p:spPr>
          <a:xfrm>
            <a:off x="842183" y="280148"/>
            <a:ext cx="1053324" cy="1140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3" name="Picture 252">
            <a:extLst>
              <a:ext uri="{FF2B5EF4-FFF2-40B4-BE49-F238E27FC236}">
                <a16:creationId xmlns:a16="http://schemas.microsoft.com/office/drawing/2014/main" id="{F24AE1B2-99E7-A348-8ED7-455E56D977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6" t="16524" r="20284" b="19677"/>
          <a:stretch/>
        </p:blipFill>
        <p:spPr>
          <a:xfrm>
            <a:off x="839976" y="280147"/>
            <a:ext cx="1055530" cy="11400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4" name="Oval 253">
            <a:extLst>
              <a:ext uri="{FF2B5EF4-FFF2-40B4-BE49-F238E27FC236}">
                <a16:creationId xmlns:a16="http://schemas.microsoft.com/office/drawing/2014/main" id="{4DA4AA5F-94DC-CB43-BC53-8495B8359C4F}"/>
              </a:ext>
            </a:extLst>
          </p:cNvPr>
          <p:cNvSpPr/>
          <p:nvPr/>
        </p:nvSpPr>
        <p:spPr>
          <a:xfrm>
            <a:off x="989671" y="59039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9A858ED-9141-D543-AB1A-1CD6CC072BE2}"/>
              </a:ext>
            </a:extLst>
          </p:cNvPr>
          <p:cNvSpPr txBox="1"/>
          <p:nvPr/>
        </p:nvSpPr>
        <p:spPr>
          <a:xfrm>
            <a:off x="3776432" y="283296"/>
            <a:ext cx="10135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Helvetica Light" panose="020B0403020202020204" pitchFamily="34" charset="0"/>
                <a:ea typeface="Helvetica Light" charset="0"/>
                <a:cs typeface="Helvetica Light" charset="0"/>
              </a:rPr>
              <a:t>Kitimaat</a:t>
            </a:r>
            <a:endParaRPr lang="en-US" sz="600" dirty="0">
              <a:latin typeface="Helvetica Light" panose="020B0403020202020204" pitchFamily="34" charset="0"/>
              <a:ea typeface="Helvetica Light" charset="0"/>
              <a:cs typeface="Helvetica Light" charset="0"/>
            </a:endParaRP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B0A06D3C-4F67-1A41-8B01-A6349D6A0310}"/>
              </a:ext>
            </a:extLst>
          </p:cNvPr>
          <p:cNvCxnSpPr>
            <a:cxnSpLocks/>
          </p:cNvCxnSpPr>
          <p:nvPr/>
        </p:nvCxnSpPr>
        <p:spPr>
          <a:xfrm flipV="1">
            <a:off x="963048" y="1162856"/>
            <a:ext cx="0" cy="20150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1E760797-C5C6-0641-A070-7BEBFD08C0A1}"/>
              </a:ext>
            </a:extLst>
          </p:cNvPr>
          <p:cNvSpPr txBox="1"/>
          <p:nvPr/>
        </p:nvSpPr>
        <p:spPr>
          <a:xfrm>
            <a:off x="820978" y="942940"/>
            <a:ext cx="328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 Light" charset="0"/>
                <a:ea typeface="Helvetica Light" charset="0"/>
                <a:cs typeface="Helvetica Light" charset="0"/>
              </a:rPr>
              <a:t>N</a:t>
            </a:r>
            <a:endParaRPr lang="en-US" sz="105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82E40A9E-F5F3-3F44-B53F-C6E840C191D2}"/>
              </a:ext>
            </a:extLst>
          </p:cNvPr>
          <p:cNvCxnSpPr>
            <a:cxnSpLocks/>
          </p:cNvCxnSpPr>
          <p:nvPr/>
        </p:nvCxnSpPr>
        <p:spPr>
          <a:xfrm flipH="1">
            <a:off x="4323822" y="3463199"/>
            <a:ext cx="7846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67EB3C98-D63F-C54D-8E97-35DBBFF64C38}"/>
              </a:ext>
            </a:extLst>
          </p:cNvPr>
          <p:cNvSpPr txBox="1"/>
          <p:nvPr/>
        </p:nvSpPr>
        <p:spPr>
          <a:xfrm>
            <a:off x="4323822" y="3246409"/>
            <a:ext cx="7846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20 km</a:t>
            </a:r>
            <a:endParaRPr lang="en-US" sz="6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5F472F21-6433-3F4F-94AB-5B8AB9814586}"/>
              </a:ext>
            </a:extLst>
          </p:cNvPr>
          <p:cNvSpPr txBox="1"/>
          <p:nvPr/>
        </p:nvSpPr>
        <p:spPr>
          <a:xfrm>
            <a:off x="3757001" y="1278355"/>
            <a:ext cx="2037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Light" panose="020B0403020202020204" pitchFamily="34" charset="0"/>
                <a:ea typeface="Helvetica Light" charset="0"/>
                <a:cs typeface="Helvetica Light" charset="0"/>
              </a:rPr>
              <a:t>Kitimat</a:t>
            </a:r>
          </a:p>
          <a:p>
            <a:r>
              <a:rPr lang="en-US" sz="1400" dirty="0">
                <a:latin typeface="Helvetica Light" panose="020B0403020202020204" pitchFamily="34" charset="0"/>
                <a:ea typeface="Helvetica Light" charset="0"/>
                <a:cs typeface="Helvetica Light" charset="0"/>
              </a:rPr>
              <a:t>Fjord System</a:t>
            </a:r>
          </a:p>
          <a:p>
            <a:endParaRPr lang="en-US" sz="700" dirty="0">
              <a:latin typeface="Helvetica Light" panose="020B0403020202020204" pitchFamily="34" charset="0"/>
              <a:ea typeface="Helvetica Light" charset="0"/>
              <a:cs typeface="Helvetica Light" charset="0"/>
            </a:endParaRPr>
          </a:p>
          <a:p>
            <a:r>
              <a:rPr lang="en-US" sz="700" dirty="0">
                <a:latin typeface="Helvetica Light" panose="020B0403020202020204" pitchFamily="34" charset="0"/>
                <a:ea typeface="Helvetica Light" charset="0"/>
                <a:cs typeface="Helvetica Light" charset="0"/>
              </a:rPr>
              <a:t>British Columbia, Canada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FEFBE63E-90B6-654A-A2ED-FA74B5024B9C}"/>
              </a:ext>
            </a:extLst>
          </p:cNvPr>
          <p:cNvSpPr/>
          <p:nvPr/>
        </p:nvSpPr>
        <p:spPr>
          <a:xfrm>
            <a:off x="4238522" y="3680361"/>
            <a:ext cx="982293" cy="952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1934C8C0-604E-B84E-8FC3-55BA5AFA6B2C}"/>
              </a:ext>
            </a:extLst>
          </p:cNvPr>
          <p:cNvSpPr txBox="1"/>
          <p:nvPr/>
        </p:nvSpPr>
        <p:spPr>
          <a:xfrm>
            <a:off x="1398605" y="3317581"/>
            <a:ext cx="44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FIRS</a:t>
            </a:r>
            <a:endParaRPr lang="en-US" sz="6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7FB7BE92-0E98-2846-AFC9-61EFCC4126F0}"/>
              </a:ext>
            </a:extLst>
          </p:cNvPr>
          <p:cNvCxnSpPr>
            <a:cxnSpLocks/>
          </p:cNvCxnSpPr>
          <p:nvPr/>
        </p:nvCxnSpPr>
        <p:spPr>
          <a:xfrm>
            <a:off x="1687533" y="3445932"/>
            <a:ext cx="75779" cy="54088"/>
          </a:xfrm>
          <a:prstGeom prst="straightConnector1">
            <a:avLst/>
          </a:prstGeom>
          <a:ln w="3175"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15E5E28B-FC4F-8443-9236-87AAFB3163F8}"/>
              </a:ext>
            </a:extLst>
          </p:cNvPr>
          <p:cNvCxnSpPr>
            <a:cxnSpLocks/>
          </p:cNvCxnSpPr>
          <p:nvPr/>
        </p:nvCxnSpPr>
        <p:spPr>
          <a:xfrm flipH="1" flipV="1">
            <a:off x="3625676" y="353987"/>
            <a:ext cx="201792" cy="29337"/>
          </a:xfrm>
          <a:prstGeom prst="straightConnector1">
            <a:avLst/>
          </a:prstGeom>
          <a:ln w="3175"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B0A0E8E8-CEB5-C14B-8664-0AEB39AB9347}"/>
              </a:ext>
            </a:extLst>
          </p:cNvPr>
          <p:cNvSpPr txBox="1"/>
          <p:nvPr/>
        </p:nvSpPr>
        <p:spPr>
          <a:xfrm>
            <a:off x="1520142" y="2370625"/>
            <a:ext cx="684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Hartley Bay (</a:t>
            </a:r>
            <a:r>
              <a:rPr lang="en-US" sz="700" dirty="0" err="1">
                <a:latin typeface="Helvetica Light" charset="0"/>
                <a:ea typeface="Helvetica Light" charset="0"/>
                <a:cs typeface="Helvetica Light" charset="0"/>
              </a:rPr>
              <a:t>Gitga’at</a:t>
            </a:r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)</a:t>
            </a:r>
            <a:endParaRPr lang="en-US" sz="6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73009E2C-7734-5940-A418-6EC4BCEECD05}"/>
              </a:ext>
            </a:extLst>
          </p:cNvPr>
          <p:cNvCxnSpPr>
            <a:cxnSpLocks/>
          </p:cNvCxnSpPr>
          <p:nvPr/>
        </p:nvCxnSpPr>
        <p:spPr>
          <a:xfrm>
            <a:off x="1994346" y="2619323"/>
            <a:ext cx="61528" cy="85327"/>
          </a:xfrm>
          <a:prstGeom prst="straightConnector1">
            <a:avLst/>
          </a:prstGeom>
          <a:ln w="3175"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7B2C712-B928-3445-9163-AA9AD034A105}"/>
              </a:ext>
            </a:extLst>
          </p:cNvPr>
          <p:cNvSpPr txBox="1"/>
          <p:nvPr/>
        </p:nvSpPr>
        <p:spPr>
          <a:xfrm>
            <a:off x="2892056" y="213851"/>
            <a:ext cx="515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latin typeface="Helvetica Light" panose="020B0403020202020204" pitchFamily="34" charset="0"/>
                <a:ea typeface="Helvetica Light" charset="0"/>
                <a:cs typeface="Helvetica Light" charset="0"/>
              </a:rPr>
              <a:t>Port of </a:t>
            </a:r>
          </a:p>
          <a:p>
            <a:pPr algn="r"/>
            <a:r>
              <a:rPr lang="en-US" sz="700" dirty="0">
                <a:latin typeface="Helvetica Light" panose="020B0403020202020204" pitchFamily="34" charset="0"/>
                <a:ea typeface="Helvetica Light" charset="0"/>
                <a:cs typeface="Helvetica Light" charset="0"/>
              </a:rPr>
              <a:t>Kitimat</a:t>
            </a:r>
            <a:endParaRPr lang="en-US" sz="600" dirty="0">
              <a:latin typeface="Helvetica Light" panose="020B0403020202020204" pitchFamily="34" charset="0"/>
              <a:ea typeface="Helvetica Light" charset="0"/>
              <a:cs typeface="Helvetica Light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0C4970-5967-E74D-AE93-FAB708B8E35D}"/>
              </a:ext>
            </a:extLst>
          </p:cNvPr>
          <p:cNvCxnSpPr>
            <a:cxnSpLocks/>
          </p:cNvCxnSpPr>
          <p:nvPr/>
        </p:nvCxnSpPr>
        <p:spPr>
          <a:xfrm flipV="1">
            <a:off x="3356830" y="272040"/>
            <a:ext cx="117538" cy="95700"/>
          </a:xfrm>
          <a:prstGeom prst="straightConnector1">
            <a:avLst/>
          </a:prstGeom>
          <a:ln w="3175"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>
            <a:extLst>
              <a:ext uri="{FF2B5EF4-FFF2-40B4-BE49-F238E27FC236}">
                <a16:creationId xmlns:a16="http://schemas.microsoft.com/office/drawing/2014/main" id="{D2ACCA22-B1A6-094E-9D93-B650CE3622B9}"/>
              </a:ext>
            </a:extLst>
          </p:cNvPr>
          <p:cNvSpPr/>
          <p:nvPr/>
        </p:nvSpPr>
        <p:spPr>
          <a:xfrm>
            <a:off x="1921119" y="312127"/>
            <a:ext cx="1608993" cy="2888273"/>
          </a:xfrm>
          <a:custGeom>
            <a:avLst/>
            <a:gdLst>
              <a:gd name="connsiteX0" fmla="*/ 1608993 w 1608993"/>
              <a:gd name="connsiteY0" fmla="*/ 0 h 2888273"/>
              <a:gd name="connsiteX1" fmla="*/ 1591408 w 1608993"/>
              <a:gd name="connsiteY1" fmla="*/ 171450 h 2888273"/>
              <a:gd name="connsiteX2" fmla="*/ 1481504 w 1608993"/>
              <a:gd name="connsiteY2" fmla="*/ 351692 h 2888273"/>
              <a:gd name="connsiteX3" fmla="*/ 1336431 w 1608993"/>
              <a:gd name="connsiteY3" fmla="*/ 558311 h 2888273"/>
              <a:gd name="connsiteX4" fmla="*/ 1182566 w 1608993"/>
              <a:gd name="connsiteY4" fmla="*/ 751742 h 2888273"/>
              <a:gd name="connsiteX5" fmla="*/ 1011116 w 1608993"/>
              <a:gd name="connsiteY5" fmla="*/ 910004 h 2888273"/>
              <a:gd name="connsiteX6" fmla="*/ 866043 w 1608993"/>
              <a:gd name="connsiteY6" fmla="*/ 1033096 h 2888273"/>
              <a:gd name="connsiteX7" fmla="*/ 712177 w 1608993"/>
              <a:gd name="connsiteY7" fmla="*/ 1094642 h 2888273"/>
              <a:gd name="connsiteX8" fmla="*/ 545123 w 1608993"/>
              <a:gd name="connsiteY8" fmla="*/ 1204546 h 2888273"/>
              <a:gd name="connsiteX9" fmla="*/ 479181 w 1608993"/>
              <a:gd name="connsiteY9" fmla="*/ 1327638 h 2888273"/>
              <a:gd name="connsiteX10" fmla="*/ 426427 w 1608993"/>
              <a:gd name="connsiteY10" fmla="*/ 1406769 h 2888273"/>
              <a:gd name="connsiteX11" fmla="*/ 307731 w 1608993"/>
              <a:gd name="connsiteY11" fmla="*/ 1499088 h 2888273"/>
              <a:gd name="connsiteX12" fmla="*/ 246185 w 1608993"/>
              <a:gd name="connsiteY12" fmla="*/ 1622181 h 2888273"/>
              <a:gd name="connsiteX13" fmla="*/ 237393 w 1608993"/>
              <a:gd name="connsiteY13" fmla="*/ 1740877 h 2888273"/>
              <a:gd name="connsiteX14" fmla="*/ 250581 w 1608993"/>
              <a:gd name="connsiteY14" fmla="*/ 1921119 h 2888273"/>
              <a:gd name="connsiteX15" fmla="*/ 268166 w 1608993"/>
              <a:gd name="connsiteY15" fmla="*/ 2224454 h 2888273"/>
              <a:gd name="connsiteX16" fmla="*/ 272562 w 1608993"/>
              <a:gd name="connsiteY16" fmla="*/ 2558561 h 2888273"/>
              <a:gd name="connsiteX17" fmla="*/ 298939 w 1608993"/>
              <a:gd name="connsiteY17" fmla="*/ 2650881 h 2888273"/>
              <a:gd name="connsiteX18" fmla="*/ 303335 w 1608993"/>
              <a:gd name="connsiteY18" fmla="*/ 2721219 h 2888273"/>
              <a:gd name="connsiteX19" fmla="*/ 254977 w 1608993"/>
              <a:gd name="connsiteY19" fmla="*/ 2773973 h 2888273"/>
              <a:gd name="connsiteX20" fmla="*/ 189035 w 1608993"/>
              <a:gd name="connsiteY20" fmla="*/ 2773973 h 2888273"/>
              <a:gd name="connsiteX21" fmla="*/ 101112 w 1608993"/>
              <a:gd name="connsiteY21" fmla="*/ 2760785 h 2888273"/>
              <a:gd name="connsiteX22" fmla="*/ 43962 w 1608993"/>
              <a:gd name="connsiteY22" fmla="*/ 2769577 h 2888273"/>
              <a:gd name="connsiteX23" fmla="*/ 0 w 1608993"/>
              <a:gd name="connsiteY23" fmla="*/ 2817935 h 2888273"/>
              <a:gd name="connsiteX24" fmla="*/ 0 w 1608993"/>
              <a:gd name="connsiteY24" fmla="*/ 2888273 h 288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08993" h="2888273">
                <a:moveTo>
                  <a:pt x="1608993" y="0"/>
                </a:moveTo>
                <a:lnTo>
                  <a:pt x="1591408" y="171450"/>
                </a:lnTo>
                <a:lnTo>
                  <a:pt x="1481504" y="351692"/>
                </a:lnTo>
                <a:lnTo>
                  <a:pt x="1336431" y="558311"/>
                </a:lnTo>
                <a:lnTo>
                  <a:pt x="1182566" y="751742"/>
                </a:lnTo>
                <a:lnTo>
                  <a:pt x="1011116" y="910004"/>
                </a:lnTo>
                <a:lnTo>
                  <a:pt x="866043" y="1033096"/>
                </a:lnTo>
                <a:lnTo>
                  <a:pt x="712177" y="1094642"/>
                </a:lnTo>
                <a:lnTo>
                  <a:pt x="545123" y="1204546"/>
                </a:lnTo>
                <a:lnTo>
                  <a:pt x="479181" y="1327638"/>
                </a:lnTo>
                <a:lnTo>
                  <a:pt x="426427" y="1406769"/>
                </a:lnTo>
                <a:lnTo>
                  <a:pt x="307731" y="1499088"/>
                </a:lnTo>
                <a:lnTo>
                  <a:pt x="246185" y="1622181"/>
                </a:lnTo>
                <a:lnTo>
                  <a:pt x="237393" y="1740877"/>
                </a:lnTo>
                <a:lnTo>
                  <a:pt x="250581" y="1921119"/>
                </a:lnTo>
                <a:lnTo>
                  <a:pt x="268166" y="2224454"/>
                </a:lnTo>
                <a:cubicBezTo>
                  <a:pt x="269631" y="2335823"/>
                  <a:pt x="271097" y="2447192"/>
                  <a:pt x="272562" y="2558561"/>
                </a:cubicBezTo>
                <a:lnTo>
                  <a:pt x="298939" y="2650881"/>
                </a:lnTo>
                <a:lnTo>
                  <a:pt x="303335" y="2721219"/>
                </a:lnTo>
                <a:lnTo>
                  <a:pt x="254977" y="2773973"/>
                </a:lnTo>
                <a:lnTo>
                  <a:pt x="189035" y="2773973"/>
                </a:lnTo>
                <a:lnTo>
                  <a:pt x="101112" y="2760785"/>
                </a:lnTo>
                <a:lnTo>
                  <a:pt x="43962" y="2769577"/>
                </a:lnTo>
                <a:lnTo>
                  <a:pt x="0" y="2817935"/>
                </a:lnTo>
                <a:lnTo>
                  <a:pt x="0" y="2888273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344E1CFD-31BC-5A45-85CC-02BCDC4AA6DB}"/>
              </a:ext>
            </a:extLst>
          </p:cNvPr>
          <p:cNvSpPr/>
          <p:nvPr/>
        </p:nvSpPr>
        <p:spPr>
          <a:xfrm>
            <a:off x="685800" y="3149600"/>
            <a:ext cx="1295400" cy="565150"/>
          </a:xfrm>
          <a:custGeom>
            <a:avLst/>
            <a:gdLst>
              <a:gd name="connsiteX0" fmla="*/ 1235075 w 1295400"/>
              <a:gd name="connsiteY0" fmla="*/ 38100 h 565150"/>
              <a:gd name="connsiteX1" fmla="*/ 1244600 w 1295400"/>
              <a:gd name="connsiteY1" fmla="*/ 92075 h 565150"/>
              <a:gd name="connsiteX2" fmla="*/ 1282700 w 1295400"/>
              <a:gd name="connsiteY2" fmla="*/ 152400 h 565150"/>
              <a:gd name="connsiteX3" fmla="*/ 1295400 w 1295400"/>
              <a:gd name="connsiteY3" fmla="*/ 219075 h 565150"/>
              <a:gd name="connsiteX4" fmla="*/ 1273175 w 1295400"/>
              <a:gd name="connsiteY4" fmla="*/ 276225 h 565150"/>
              <a:gd name="connsiteX5" fmla="*/ 1228725 w 1295400"/>
              <a:gd name="connsiteY5" fmla="*/ 307975 h 565150"/>
              <a:gd name="connsiteX6" fmla="*/ 1200150 w 1295400"/>
              <a:gd name="connsiteY6" fmla="*/ 339725 h 565150"/>
              <a:gd name="connsiteX7" fmla="*/ 1155700 w 1295400"/>
              <a:gd name="connsiteY7" fmla="*/ 406400 h 565150"/>
              <a:gd name="connsiteX8" fmla="*/ 1101725 w 1295400"/>
              <a:gd name="connsiteY8" fmla="*/ 460375 h 565150"/>
              <a:gd name="connsiteX9" fmla="*/ 987425 w 1295400"/>
              <a:gd name="connsiteY9" fmla="*/ 485775 h 565150"/>
              <a:gd name="connsiteX10" fmla="*/ 733425 w 1295400"/>
              <a:gd name="connsiteY10" fmla="*/ 533400 h 565150"/>
              <a:gd name="connsiteX11" fmla="*/ 546100 w 1295400"/>
              <a:gd name="connsiteY11" fmla="*/ 565150 h 565150"/>
              <a:gd name="connsiteX12" fmla="*/ 428625 w 1295400"/>
              <a:gd name="connsiteY12" fmla="*/ 558800 h 565150"/>
              <a:gd name="connsiteX13" fmla="*/ 323850 w 1295400"/>
              <a:gd name="connsiteY13" fmla="*/ 508000 h 565150"/>
              <a:gd name="connsiteX14" fmla="*/ 231775 w 1295400"/>
              <a:gd name="connsiteY14" fmla="*/ 374650 h 565150"/>
              <a:gd name="connsiteX15" fmla="*/ 111125 w 1295400"/>
              <a:gd name="connsiteY15" fmla="*/ 165100 h 565150"/>
              <a:gd name="connsiteX16" fmla="*/ 0 w 1295400"/>
              <a:gd name="connsiteY16" fmla="*/ 0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95400" h="565150">
                <a:moveTo>
                  <a:pt x="1235075" y="38100"/>
                </a:moveTo>
                <a:lnTo>
                  <a:pt x="1244600" y="92075"/>
                </a:lnTo>
                <a:lnTo>
                  <a:pt x="1282700" y="152400"/>
                </a:lnTo>
                <a:lnTo>
                  <a:pt x="1295400" y="219075"/>
                </a:lnTo>
                <a:lnTo>
                  <a:pt x="1273175" y="276225"/>
                </a:lnTo>
                <a:lnTo>
                  <a:pt x="1228725" y="307975"/>
                </a:lnTo>
                <a:lnTo>
                  <a:pt x="1200150" y="339725"/>
                </a:lnTo>
                <a:lnTo>
                  <a:pt x="1155700" y="406400"/>
                </a:lnTo>
                <a:lnTo>
                  <a:pt x="1101725" y="460375"/>
                </a:lnTo>
                <a:lnTo>
                  <a:pt x="987425" y="485775"/>
                </a:lnTo>
                <a:lnTo>
                  <a:pt x="733425" y="533400"/>
                </a:lnTo>
                <a:lnTo>
                  <a:pt x="546100" y="565150"/>
                </a:lnTo>
                <a:lnTo>
                  <a:pt x="428625" y="558800"/>
                </a:lnTo>
                <a:lnTo>
                  <a:pt x="323850" y="508000"/>
                </a:lnTo>
                <a:lnTo>
                  <a:pt x="231775" y="374650"/>
                </a:lnTo>
                <a:lnTo>
                  <a:pt x="111125" y="16510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9CBB6F-C2C3-E14B-96E4-E1F1C9F2507E}"/>
              </a:ext>
            </a:extLst>
          </p:cNvPr>
          <p:cNvSpPr txBox="1"/>
          <p:nvPr/>
        </p:nvSpPr>
        <p:spPr>
          <a:xfrm>
            <a:off x="729878" y="5371683"/>
            <a:ext cx="532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Hecate Strait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9A4913-11A4-E644-85E0-EDD8F5896FD0}"/>
              </a:ext>
            </a:extLst>
          </p:cNvPr>
          <p:cNvSpPr txBox="1"/>
          <p:nvPr/>
        </p:nvSpPr>
        <p:spPr>
          <a:xfrm>
            <a:off x="1878470" y="4399519"/>
            <a:ext cx="443465" cy="233910"/>
          </a:xfrm>
          <a:prstGeom prst="rect">
            <a:avLst/>
          </a:prstGeom>
          <a:solidFill>
            <a:srgbClr val="FFFFFF">
              <a:alpha val="35000"/>
            </a:srgbClr>
          </a:solidFill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Campania Sound</a:t>
            </a:r>
            <a:endParaRPr lang="en-US" sz="6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58192B-58A5-4A4C-A55C-76A7629506B3}"/>
              </a:ext>
            </a:extLst>
          </p:cNvPr>
          <p:cNvSpPr txBox="1"/>
          <p:nvPr/>
        </p:nvSpPr>
        <p:spPr>
          <a:xfrm>
            <a:off x="1458821" y="3663506"/>
            <a:ext cx="443465" cy="233910"/>
          </a:xfrm>
          <a:prstGeom prst="rect">
            <a:avLst/>
          </a:prstGeom>
          <a:solidFill>
            <a:srgbClr val="FFFFFF">
              <a:alpha val="23449"/>
            </a:srgbClr>
          </a:solidFill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Squally</a:t>
            </a:r>
          </a:p>
          <a:p>
            <a:pPr algn="ctr"/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Channel</a:t>
            </a:r>
            <a:endParaRPr lang="en-US" sz="6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3D2C2A-8CC3-D541-974E-188EA53C78DB}"/>
              </a:ext>
            </a:extLst>
          </p:cNvPr>
          <p:cNvSpPr txBox="1"/>
          <p:nvPr/>
        </p:nvSpPr>
        <p:spPr>
          <a:xfrm>
            <a:off x="2176731" y="3668409"/>
            <a:ext cx="443465" cy="233910"/>
          </a:xfrm>
          <a:prstGeom prst="rect">
            <a:avLst/>
          </a:prstGeom>
          <a:solidFill>
            <a:srgbClr val="FFFFFF">
              <a:alpha val="23000"/>
            </a:srgbClr>
          </a:solidFill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Whale </a:t>
            </a:r>
          </a:p>
          <a:p>
            <a:pPr algn="ctr"/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Channel</a:t>
            </a:r>
            <a:endParaRPr lang="en-US" sz="6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7FF82B-E1DF-8C40-AE15-148F5667F086}"/>
              </a:ext>
            </a:extLst>
          </p:cNvPr>
          <p:cNvSpPr txBox="1"/>
          <p:nvPr/>
        </p:nvSpPr>
        <p:spPr>
          <a:xfrm>
            <a:off x="2361571" y="2586315"/>
            <a:ext cx="443465" cy="233910"/>
          </a:xfrm>
          <a:prstGeom prst="rect">
            <a:avLst/>
          </a:prstGeom>
          <a:solidFill>
            <a:srgbClr val="FFFFFF">
              <a:alpha val="25000"/>
            </a:srgbClr>
          </a:solidFill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Verney Passage</a:t>
            </a:r>
            <a:endParaRPr lang="en-US" sz="6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05DBC6-599C-4C43-BF0D-51E661817738}"/>
              </a:ext>
            </a:extLst>
          </p:cNvPr>
          <p:cNvSpPr txBox="1"/>
          <p:nvPr/>
        </p:nvSpPr>
        <p:spPr>
          <a:xfrm>
            <a:off x="2160160" y="2159577"/>
            <a:ext cx="443465" cy="233910"/>
          </a:xfrm>
          <a:prstGeom prst="rect">
            <a:avLst/>
          </a:prstGeom>
          <a:solidFill>
            <a:srgbClr val="FFFFFF">
              <a:alpha val="29000"/>
            </a:srgbClr>
          </a:solidFill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Douglas </a:t>
            </a:r>
          </a:p>
          <a:p>
            <a:pPr algn="ctr"/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Channel</a:t>
            </a:r>
            <a:endParaRPr lang="en-US" sz="6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F019F60-4FE2-5242-AED5-7D85AC3354C9}"/>
              </a:ext>
            </a:extLst>
          </p:cNvPr>
          <p:cNvSpPr/>
          <p:nvPr/>
        </p:nvSpPr>
        <p:spPr>
          <a:xfrm>
            <a:off x="680037" y="3185032"/>
            <a:ext cx="1978639" cy="2620255"/>
          </a:xfrm>
          <a:custGeom>
            <a:avLst/>
            <a:gdLst>
              <a:gd name="connsiteX0" fmla="*/ 1978639 w 1978639"/>
              <a:gd name="connsiteY0" fmla="*/ 2620255 h 2620255"/>
              <a:gd name="connsiteX1" fmla="*/ 1901798 w 1978639"/>
              <a:gd name="connsiteY1" fmla="*/ 2566467 h 2620255"/>
              <a:gd name="connsiteX2" fmla="*/ 1755802 w 1978639"/>
              <a:gd name="connsiteY2" fmla="*/ 2393576 h 2620255"/>
              <a:gd name="connsiteX3" fmla="*/ 1525281 w 1978639"/>
              <a:gd name="connsiteY3" fmla="*/ 2120793 h 2620255"/>
              <a:gd name="connsiteX4" fmla="*/ 1271708 w 1978639"/>
              <a:gd name="connsiteY4" fmla="*/ 1805748 h 2620255"/>
              <a:gd name="connsiteX5" fmla="*/ 1045029 w 1978639"/>
              <a:gd name="connsiteY5" fmla="*/ 1594437 h 2620255"/>
              <a:gd name="connsiteX6" fmla="*/ 791455 w 1978639"/>
              <a:gd name="connsiteY6" fmla="*/ 1264023 h 2620255"/>
              <a:gd name="connsiteX7" fmla="*/ 603197 w 1978639"/>
              <a:gd name="connsiteY7" fmla="*/ 945136 h 2620255"/>
              <a:gd name="connsiteX8" fmla="*/ 357308 w 1978639"/>
              <a:gd name="connsiteY8" fmla="*/ 599355 h 2620255"/>
              <a:gd name="connsiteX9" fmla="*/ 188259 w 1978639"/>
              <a:gd name="connsiteY9" fmla="*/ 322729 h 2620255"/>
              <a:gd name="connsiteX10" fmla="*/ 88366 w 1978639"/>
              <a:gd name="connsiteY10" fmla="*/ 138313 h 2620255"/>
              <a:gd name="connsiteX11" fmla="*/ 0 w 1978639"/>
              <a:gd name="connsiteY11" fmla="*/ 0 h 262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78639" h="2620255">
                <a:moveTo>
                  <a:pt x="1978639" y="2620255"/>
                </a:moveTo>
                <a:lnTo>
                  <a:pt x="1901798" y="2566467"/>
                </a:lnTo>
                <a:lnTo>
                  <a:pt x="1755802" y="2393576"/>
                </a:lnTo>
                <a:lnTo>
                  <a:pt x="1525281" y="2120793"/>
                </a:lnTo>
                <a:lnTo>
                  <a:pt x="1271708" y="1805748"/>
                </a:lnTo>
                <a:lnTo>
                  <a:pt x="1045029" y="1594437"/>
                </a:lnTo>
                <a:lnTo>
                  <a:pt x="791455" y="1264023"/>
                </a:lnTo>
                <a:lnTo>
                  <a:pt x="603197" y="945136"/>
                </a:lnTo>
                <a:lnTo>
                  <a:pt x="357308" y="599355"/>
                </a:lnTo>
                <a:lnTo>
                  <a:pt x="188259" y="322729"/>
                </a:lnTo>
                <a:lnTo>
                  <a:pt x="88366" y="138313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865DC5">
                <a:alpha val="69412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B68CE8-27E7-5044-BFBE-5D09FA738B60}"/>
              </a:ext>
            </a:extLst>
          </p:cNvPr>
          <p:cNvSpPr txBox="1"/>
          <p:nvPr/>
        </p:nvSpPr>
        <p:spPr>
          <a:xfrm>
            <a:off x="1621514" y="4844888"/>
            <a:ext cx="443465" cy="233910"/>
          </a:xfrm>
          <a:prstGeom prst="rect">
            <a:avLst/>
          </a:prstGeom>
          <a:solidFill>
            <a:srgbClr val="FFFFFF">
              <a:alpha val="66000"/>
            </a:srgbClr>
          </a:solidFill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00" dirty="0" err="1">
                <a:latin typeface="Helvetica Light" charset="0"/>
                <a:ea typeface="Helvetica Light" charset="0"/>
                <a:cs typeface="Helvetica Light" charset="0"/>
              </a:rPr>
              <a:t>Caamano</a:t>
            </a:r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 Sound</a:t>
            </a:r>
            <a:endParaRPr lang="en-US" sz="6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0116355-EE70-8F47-AD53-2D1A779479CF}"/>
              </a:ext>
            </a:extLst>
          </p:cNvPr>
          <p:cNvSpPr/>
          <p:nvPr/>
        </p:nvSpPr>
        <p:spPr>
          <a:xfrm>
            <a:off x="1035391" y="2109353"/>
            <a:ext cx="2136870" cy="3180904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E3172E-94AD-E74E-9566-17691D390818}"/>
              </a:ext>
            </a:extLst>
          </p:cNvPr>
          <p:cNvSpPr txBox="1"/>
          <p:nvPr/>
        </p:nvSpPr>
        <p:spPr>
          <a:xfrm>
            <a:off x="1176245" y="4139632"/>
            <a:ext cx="382991" cy="233910"/>
          </a:xfrm>
          <a:prstGeom prst="rect">
            <a:avLst/>
          </a:prstGeom>
          <a:solidFill>
            <a:srgbClr val="FFFFFF">
              <a:alpha val="27000"/>
            </a:srgbClr>
          </a:solidFill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Estevan Sound</a:t>
            </a:r>
            <a:endParaRPr lang="en-US" sz="6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2F400F-7FCE-BD47-B35C-8E0E2134CC26}"/>
              </a:ext>
            </a:extLst>
          </p:cNvPr>
          <p:cNvSpPr/>
          <p:nvPr/>
        </p:nvSpPr>
        <p:spPr>
          <a:xfrm>
            <a:off x="2092960" y="3088640"/>
            <a:ext cx="1861312" cy="2718816"/>
          </a:xfrm>
          <a:custGeom>
            <a:avLst/>
            <a:gdLst>
              <a:gd name="connsiteX0" fmla="*/ 1723136 w 1861312"/>
              <a:gd name="connsiteY0" fmla="*/ 2718816 h 2718816"/>
              <a:gd name="connsiteX1" fmla="*/ 1767840 w 1861312"/>
              <a:gd name="connsiteY1" fmla="*/ 2479040 h 2718816"/>
              <a:gd name="connsiteX2" fmla="*/ 1812544 w 1861312"/>
              <a:gd name="connsiteY2" fmla="*/ 2157984 h 2718816"/>
              <a:gd name="connsiteX3" fmla="*/ 1832864 w 1861312"/>
              <a:gd name="connsiteY3" fmla="*/ 1954784 h 2718816"/>
              <a:gd name="connsiteX4" fmla="*/ 1861312 w 1861312"/>
              <a:gd name="connsiteY4" fmla="*/ 1788160 h 2718816"/>
              <a:gd name="connsiteX5" fmla="*/ 1840992 w 1861312"/>
              <a:gd name="connsiteY5" fmla="*/ 1507744 h 2718816"/>
              <a:gd name="connsiteX6" fmla="*/ 1808480 w 1861312"/>
              <a:gd name="connsiteY6" fmla="*/ 1316736 h 2718816"/>
              <a:gd name="connsiteX7" fmla="*/ 1743456 w 1861312"/>
              <a:gd name="connsiteY7" fmla="*/ 1178560 h 2718816"/>
              <a:gd name="connsiteX8" fmla="*/ 1702816 w 1861312"/>
              <a:gd name="connsiteY8" fmla="*/ 1011936 h 2718816"/>
              <a:gd name="connsiteX9" fmla="*/ 1629664 w 1861312"/>
              <a:gd name="connsiteY9" fmla="*/ 849376 h 2718816"/>
              <a:gd name="connsiteX10" fmla="*/ 1564640 w 1861312"/>
              <a:gd name="connsiteY10" fmla="*/ 776224 h 2718816"/>
              <a:gd name="connsiteX11" fmla="*/ 1536192 w 1861312"/>
              <a:gd name="connsiteY11" fmla="*/ 747776 h 2718816"/>
              <a:gd name="connsiteX12" fmla="*/ 1430528 w 1861312"/>
              <a:gd name="connsiteY12" fmla="*/ 731520 h 2718816"/>
              <a:gd name="connsiteX13" fmla="*/ 1377696 w 1861312"/>
              <a:gd name="connsiteY13" fmla="*/ 699008 h 2718816"/>
              <a:gd name="connsiteX14" fmla="*/ 1251712 w 1861312"/>
              <a:gd name="connsiteY14" fmla="*/ 573024 h 2718816"/>
              <a:gd name="connsiteX15" fmla="*/ 999744 w 1861312"/>
              <a:gd name="connsiteY15" fmla="*/ 337312 h 2718816"/>
              <a:gd name="connsiteX16" fmla="*/ 934720 w 1861312"/>
              <a:gd name="connsiteY16" fmla="*/ 264160 h 2718816"/>
              <a:gd name="connsiteX17" fmla="*/ 890016 w 1861312"/>
              <a:gd name="connsiteY17" fmla="*/ 154432 h 2718816"/>
              <a:gd name="connsiteX18" fmla="*/ 833120 w 1861312"/>
              <a:gd name="connsiteY18" fmla="*/ 125984 h 2718816"/>
              <a:gd name="connsiteX19" fmla="*/ 759968 w 1861312"/>
              <a:gd name="connsiteY19" fmla="*/ 150368 h 2718816"/>
              <a:gd name="connsiteX20" fmla="*/ 674624 w 1861312"/>
              <a:gd name="connsiteY20" fmla="*/ 154432 h 2718816"/>
              <a:gd name="connsiteX21" fmla="*/ 589280 w 1861312"/>
              <a:gd name="connsiteY21" fmla="*/ 113792 h 2718816"/>
              <a:gd name="connsiteX22" fmla="*/ 528320 w 1861312"/>
              <a:gd name="connsiteY22" fmla="*/ 93472 h 2718816"/>
              <a:gd name="connsiteX23" fmla="*/ 434848 w 1861312"/>
              <a:gd name="connsiteY23" fmla="*/ 117856 h 2718816"/>
              <a:gd name="connsiteX24" fmla="*/ 345440 w 1861312"/>
              <a:gd name="connsiteY24" fmla="*/ 162560 h 2718816"/>
              <a:gd name="connsiteX25" fmla="*/ 256032 w 1861312"/>
              <a:gd name="connsiteY25" fmla="*/ 158496 h 2718816"/>
              <a:gd name="connsiteX26" fmla="*/ 113792 w 1861312"/>
              <a:gd name="connsiteY26" fmla="*/ 81280 h 2718816"/>
              <a:gd name="connsiteX27" fmla="*/ 0 w 1861312"/>
              <a:gd name="connsiteY27" fmla="*/ 0 h 2718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861312" h="2718816">
                <a:moveTo>
                  <a:pt x="1723136" y="2718816"/>
                </a:moveTo>
                <a:lnTo>
                  <a:pt x="1767840" y="2479040"/>
                </a:lnTo>
                <a:lnTo>
                  <a:pt x="1812544" y="2157984"/>
                </a:lnTo>
                <a:lnTo>
                  <a:pt x="1832864" y="1954784"/>
                </a:lnTo>
                <a:lnTo>
                  <a:pt x="1861312" y="1788160"/>
                </a:lnTo>
                <a:lnTo>
                  <a:pt x="1840992" y="1507744"/>
                </a:lnTo>
                <a:lnTo>
                  <a:pt x="1808480" y="1316736"/>
                </a:lnTo>
                <a:lnTo>
                  <a:pt x="1743456" y="1178560"/>
                </a:lnTo>
                <a:lnTo>
                  <a:pt x="1702816" y="1011936"/>
                </a:lnTo>
                <a:lnTo>
                  <a:pt x="1629664" y="849376"/>
                </a:lnTo>
                <a:lnTo>
                  <a:pt x="1564640" y="776224"/>
                </a:lnTo>
                <a:lnTo>
                  <a:pt x="1536192" y="747776"/>
                </a:lnTo>
                <a:lnTo>
                  <a:pt x="1430528" y="731520"/>
                </a:lnTo>
                <a:lnTo>
                  <a:pt x="1377696" y="699008"/>
                </a:lnTo>
                <a:lnTo>
                  <a:pt x="1251712" y="573024"/>
                </a:lnTo>
                <a:lnTo>
                  <a:pt x="999744" y="337312"/>
                </a:lnTo>
                <a:lnTo>
                  <a:pt x="934720" y="264160"/>
                </a:lnTo>
                <a:lnTo>
                  <a:pt x="890016" y="154432"/>
                </a:lnTo>
                <a:lnTo>
                  <a:pt x="833120" y="125984"/>
                </a:lnTo>
                <a:lnTo>
                  <a:pt x="759968" y="150368"/>
                </a:lnTo>
                <a:lnTo>
                  <a:pt x="674624" y="154432"/>
                </a:lnTo>
                <a:lnTo>
                  <a:pt x="589280" y="113792"/>
                </a:lnTo>
                <a:lnTo>
                  <a:pt x="528320" y="93472"/>
                </a:lnTo>
                <a:lnTo>
                  <a:pt x="434848" y="117856"/>
                </a:lnTo>
                <a:lnTo>
                  <a:pt x="345440" y="162560"/>
                </a:lnTo>
                <a:lnTo>
                  <a:pt x="256032" y="158496"/>
                </a:lnTo>
                <a:lnTo>
                  <a:pt x="113792" y="8128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D293EA2D-C639-E942-B6A3-BCDEDC67B5EE}"/>
              </a:ext>
            </a:extLst>
          </p:cNvPr>
          <p:cNvSpPr/>
          <p:nvPr/>
        </p:nvSpPr>
        <p:spPr>
          <a:xfrm>
            <a:off x="686816" y="1536192"/>
            <a:ext cx="1410208" cy="1564640"/>
          </a:xfrm>
          <a:custGeom>
            <a:avLst/>
            <a:gdLst>
              <a:gd name="connsiteX0" fmla="*/ 1410208 w 1410208"/>
              <a:gd name="connsiteY0" fmla="*/ 1564640 h 1564640"/>
              <a:gd name="connsiteX1" fmla="*/ 1207008 w 1410208"/>
              <a:gd name="connsiteY1" fmla="*/ 1438656 h 1564640"/>
              <a:gd name="connsiteX2" fmla="*/ 1089152 w 1410208"/>
              <a:gd name="connsiteY2" fmla="*/ 1341120 h 1564640"/>
              <a:gd name="connsiteX3" fmla="*/ 910336 w 1410208"/>
              <a:gd name="connsiteY3" fmla="*/ 1150112 h 1564640"/>
              <a:gd name="connsiteX4" fmla="*/ 804672 w 1410208"/>
              <a:gd name="connsiteY4" fmla="*/ 1028192 h 1564640"/>
              <a:gd name="connsiteX5" fmla="*/ 654304 w 1410208"/>
              <a:gd name="connsiteY5" fmla="*/ 881888 h 1564640"/>
              <a:gd name="connsiteX6" fmla="*/ 475488 w 1410208"/>
              <a:gd name="connsiteY6" fmla="*/ 690880 h 1564640"/>
              <a:gd name="connsiteX7" fmla="*/ 337312 w 1410208"/>
              <a:gd name="connsiteY7" fmla="*/ 560832 h 1564640"/>
              <a:gd name="connsiteX8" fmla="*/ 211328 w 1410208"/>
              <a:gd name="connsiteY8" fmla="*/ 390144 h 1564640"/>
              <a:gd name="connsiteX9" fmla="*/ 130048 w 1410208"/>
              <a:gd name="connsiteY9" fmla="*/ 227584 h 1564640"/>
              <a:gd name="connsiteX10" fmla="*/ 52832 w 1410208"/>
              <a:gd name="connsiteY10" fmla="*/ 109728 h 1564640"/>
              <a:gd name="connsiteX11" fmla="*/ 0 w 1410208"/>
              <a:gd name="connsiteY11" fmla="*/ 0 h 156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0208" h="1564640">
                <a:moveTo>
                  <a:pt x="1410208" y="1564640"/>
                </a:moveTo>
                <a:lnTo>
                  <a:pt x="1207008" y="1438656"/>
                </a:lnTo>
                <a:lnTo>
                  <a:pt x="1089152" y="1341120"/>
                </a:lnTo>
                <a:lnTo>
                  <a:pt x="910336" y="1150112"/>
                </a:lnTo>
                <a:lnTo>
                  <a:pt x="804672" y="1028192"/>
                </a:lnTo>
                <a:lnTo>
                  <a:pt x="654304" y="881888"/>
                </a:lnTo>
                <a:lnTo>
                  <a:pt x="475488" y="690880"/>
                </a:lnTo>
                <a:lnTo>
                  <a:pt x="337312" y="560832"/>
                </a:lnTo>
                <a:lnTo>
                  <a:pt x="211328" y="390144"/>
                </a:lnTo>
                <a:lnTo>
                  <a:pt x="130048" y="227584"/>
                </a:lnTo>
                <a:lnTo>
                  <a:pt x="52832" y="109728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C8AEC4-F255-9842-9B3D-D2F6764C6315}"/>
              </a:ext>
            </a:extLst>
          </p:cNvPr>
          <p:cNvSpPr txBox="1"/>
          <p:nvPr/>
        </p:nvSpPr>
        <p:spPr>
          <a:xfrm>
            <a:off x="1845741" y="2954266"/>
            <a:ext cx="443465" cy="233910"/>
          </a:xfrm>
          <a:prstGeom prst="rect">
            <a:avLst/>
          </a:prstGeom>
          <a:solidFill>
            <a:srgbClr val="FFFFFF">
              <a:alpha val="57000"/>
            </a:srgbClr>
          </a:solidFill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Wright Sound</a:t>
            </a:r>
            <a:endParaRPr lang="en-US" sz="6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7B0E15-4FE7-2A4F-BA3F-D32819A47B9E}"/>
              </a:ext>
            </a:extLst>
          </p:cNvPr>
          <p:cNvSpPr txBox="1"/>
          <p:nvPr/>
        </p:nvSpPr>
        <p:spPr>
          <a:xfrm>
            <a:off x="2533923" y="2974790"/>
            <a:ext cx="443465" cy="233910"/>
          </a:xfrm>
          <a:prstGeom prst="rect">
            <a:avLst/>
          </a:prstGeom>
          <a:solidFill>
            <a:srgbClr val="FFFFFF">
              <a:alpha val="27000"/>
            </a:srgbClr>
          </a:solidFill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McKay Reach</a:t>
            </a:r>
            <a:endParaRPr lang="en-US" sz="6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51E8AD-B4C1-5E4B-A66C-4B3BD30620F2}"/>
              </a:ext>
            </a:extLst>
          </p:cNvPr>
          <p:cNvSpPr txBox="1"/>
          <p:nvPr/>
        </p:nvSpPr>
        <p:spPr>
          <a:xfrm>
            <a:off x="4462772" y="3678499"/>
            <a:ext cx="888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Light" charset="0"/>
                <a:ea typeface="Helvetica Light" charset="0"/>
                <a:cs typeface="Helvetica Light" charset="0"/>
              </a:rPr>
              <a:t>Inside </a:t>
            </a:r>
          </a:p>
          <a:p>
            <a:r>
              <a:rPr lang="en-US" sz="800" dirty="0">
                <a:latin typeface="Helvetica Light" charset="0"/>
                <a:ea typeface="Helvetica Light" charset="0"/>
                <a:cs typeface="Helvetica Light" charset="0"/>
              </a:rPr>
              <a:t>Passage</a:t>
            </a:r>
          </a:p>
          <a:p>
            <a:endParaRPr lang="en-US" sz="800" dirty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sz="800" dirty="0">
                <a:latin typeface="Helvetica Light" charset="0"/>
                <a:ea typeface="Helvetica Light" charset="0"/>
                <a:cs typeface="Helvetica Light" charset="0"/>
              </a:rPr>
              <a:t>“Outer Inside”   </a:t>
            </a:r>
          </a:p>
          <a:p>
            <a:r>
              <a:rPr lang="en-US" sz="800" dirty="0">
                <a:latin typeface="Helvetica Light" charset="0"/>
                <a:ea typeface="Helvetica Light" charset="0"/>
                <a:cs typeface="Helvetica Light" charset="0"/>
              </a:rPr>
              <a:t>Passage</a:t>
            </a:r>
          </a:p>
          <a:p>
            <a:endParaRPr lang="en-US" sz="800" dirty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sz="800" dirty="0">
                <a:latin typeface="Helvetica Light" charset="0"/>
                <a:ea typeface="Helvetica Light" charset="0"/>
                <a:cs typeface="Helvetica Light" charset="0"/>
              </a:rPr>
              <a:t>LNG route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C72BC007-0127-8646-8727-A253923EC7D7}"/>
              </a:ext>
            </a:extLst>
          </p:cNvPr>
          <p:cNvSpPr/>
          <p:nvPr/>
        </p:nvSpPr>
        <p:spPr>
          <a:xfrm>
            <a:off x="4282884" y="3773021"/>
            <a:ext cx="211791" cy="0"/>
          </a:xfrm>
          <a:custGeom>
            <a:avLst/>
            <a:gdLst>
              <a:gd name="connsiteX0" fmla="*/ 211791 w 211791"/>
              <a:gd name="connsiteY0" fmla="*/ 0 h 0"/>
              <a:gd name="connsiteX1" fmla="*/ 0 w 21179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1791">
                <a:moveTo>
                  <a:pt x="211791" y="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6F8469D5-03E3-354F-831F-9C38822BE66F}"/>
              </a:ext>
            </a:extLst>
          </p:cNvPr>
          <p:cNvSpPr/>
          <p:nvPr/>
        </p:nvSpPr>
        <p:spPr>
          <a:xfrm>
            <a:off x="4282884" y="4154025"/>
            <a:ext cx="211791" cy="0"/>
          </a:xfrm>
          <a:custGeom>
            <a:avLst/>
            <a:gdLst>
              <a:gd name="connsiteX0" fmla="*/ 211791 w 211791"/>
              <a:gd name="connsiteY0" fmla="*/ 0 h 0"/>
              <a:gd name="connsiteX1" fmla="*/ 0 w 21179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1791">
                <a:moveTo>
                  <a:pt x="211791" y="0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BABDE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57D04FD0-77EC-1E47-B78D-6F6E37C7D206}"/>
              </a:ext>
            </a:extLst>
          </p:cNvPr>
          <p:cNvSpPr/>
          <p:nvPr/>
        </p:nvSpPr>
        <p:spPr>
          <a:xfrm>
            <a:off x="4282884" y="4525024"/>
            <a:ext cx="211791" cy="0"/>
          </a:xfrm>
          <a:custGeom>
            <a:avLst/>
            <a:gdLst>
              <a:gd name="connsiteX0" fmla="*/ 211791 w 211791"/>
              <a:gd name="connsiteY0" fmla="*/ 0 h 0"/>
              <a:gd name="connsiteX1" fmla="*/ 0 w 21179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1791">
                <a:moveTo>
                  <a:pt x="211791" y="0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80DEB39-A7A4-C849-8B4D-108834BAE0D0}"/>
              </a:ext>
            </a:extLst>
          </p:cNvPr>
          <p:cNvSpPr txBox="1"/>
          <p:nvPr/>
        </p:nvSpPr>
        <p:spPr>
          <a:xfrm>
            <a:off x="2391033" y="4624624"/>
            <a:ext cx="732087" cy="63402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9144" tIns="9144" rIns="9144" bIns="9144" rtlCol="0">
            <a:spAutoFit/>
          </a:bodyPr>
          <a:lstStyle/>
          <a:p>
            <a:pPr algn="r"/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Helvetica Light" charset="0"/>
                <a:cs typeface="Helvetica Light" charset="0"/>
              </a:rPr>
              <a:t>Study area</a:t>
            </a:r>
          </a:p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Central</a:t>
            </a:r>
          </a:p>
          <a:p>
            <a:pPr algn="r"/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Gitga’at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</a:p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waters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1649F4E-70E0-A348-8407-FA1F87E31A86}"/>
              </a:ext>
            </a:extLst>
          </p:cNvPr>
          <p:cNvSpPr/>
          <p:nvPr/>
        </p:nvSpPr>
        <p:spPr>
          <a:xfrm>
            <a:off x="155707" y="102093"/>
            <a:ext cx="478833" cy="5677080"/>
          </a:xfrm>
          <a:prstGeom prst="rect">
            <a:avLst/>
          </a:prstGeom>
          <a:solidFill>
            <a:schemeClr val="bg1">
              <a:alpha val="6603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756BE75-70D3-9245-9F02-20226D3E1EFC}"/>
              </a:ext>
            </a:extLst>
          </p:cNvPr>
          <p:cNvSpPr/>
          <p:nvPr/>
        </p:nvSpPr>
        <p:spPr>
          <a:xfrm>
            <a:off x="308107" y="5856223"/>
            <a:ext cx="5114661" cy="490671"/>
          </a:xfrm>
          <a:prstGeom prst="rect">
            <a:avLst/>
          </a:prstGeom>
          <a:solidFill>
            <a:schemeClr val="bg1">
              <a:alpha val="6603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1646C-9F17-C9EF-8031-50A64AFC6E19}"/>
              </a:ext>
            </a:extLst>
          </p:cNvPr>
          <p:cNvSpPr txBox="1"/>
          <p:nvPr/>
        </p:nvSpPr>
        <p:spPr>
          <a:xfrm>
            <a:off x="1016507" y="521344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Helvetica Light" panose="020B0403020202020204" pitchFamily="34" charset="0"/>
              </a:rPr>
              <a:t>Canada</a:t>
            </a:r>
            <a:endParaRPr lang="en-US" sz="700" dirty="0">
              <a:latin typeface="Helvetica Light" panose="020B04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2F1087-9FEE-4610-93CE-4633AC707B6A}"/>
              </a:ext>
            </a:extLst>
          </p:cNvPr>
          <p:cNvSpPr txBox="1"/>
          <p:nvPr/>
        </p:nvSpPr>
        <p:spPr>
          <a:xfrm>
            <a:off x="1188217" y="768401"/>
            <a:ext cx="3626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Helvetica Light" panose="020B0403020202020204" pitchFamily="34" charset="0"/>
              </a:rPr>
              <a:t>USA</a:t>
            </a:r>
            <a:endParaRPr lang="en-US" sz="700" dirty="0">
              <a:latin typeface="Helvetica Light" panose="020B04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9E6106-4F78-3B91-9195-E1DD3C9AEF86}"/>
              </a:ext>
            </a:extLst>
          </p:cNvPr>
          <p:cNvSpPr txBox="1"/>
          <p:nvPr/>
        </p:nvSpPr>
        <p:spPr>
          <a:xfrm>
            <a:off x="758970" y="403474"/>
            <a:ext cx="3032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Helvetica Light" panose="020B0403020202020204" pitchFamily="34" charset="0"/>
              </a:rPr>
              <a:t>AK</a:t>
            </a:r>
            <a:endParaRPr lang="en-US" sz="7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38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57</Words>
  <Application>Microsoft Macintosh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Helvetica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RV Bangarang</dc:creator>
  <cp:lastModifiedBy>Eric Keen</cp:lastModifiedBy>
  <cp:revision>42</cp:revision>
  <cp:lastPrinted>2021-02-01T01:33:54Z</cp:lastPrinted>
  <dcterms:created xsi:type="dcterms:W3CDTF">2021-01-08T21:22:20Z</dcterms:created>
  <dcterms:modified xsi:type="dcterms:W3CDTF">2022-10-27T17:26:03Z</dcterms:modified>
</cp:coreProperties>
</file>