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4" d="100"/>
          <a:sy n="114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13DB-6066-7806-88B5-A48D4C4E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CFFEF-B05E-CC41-47CB-AEC369ED3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57D8-9F14-6368-6ABE-58BA2AF4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5A54-BDB0-B982-92DB-3D922E65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DE13-9544-3114-4D22-57A768DD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4FC0-5C7D-98C2-31E7-1BF004A2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9379-5AE3-3B45-BBAA-C43F7318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363F-6138-E264-D7C7-5CBE45C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A8E9-738F-4DD4-170D-C17D6A96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8BD4-2188-8B7A-33AA-1525051C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163C9-CFA8-4584-7BD1-A74055C0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7D2D3-C748-C445-7DBE-C78FE83B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95B1-1301-6E16-2B83-49E9B216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1B2C-E8CE-9B62-95FD-6F45F4C9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6A74-42A3-852D-D93F-E003DDF2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4A7F-016B-134B-B7F3-42C84D1E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4265-54BD-2C49-0DDF-19DAC8D9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C292-B17E-7F93-F90F-4CE3228D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44F4-0C1F-126A-71E7-9DDD2D58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0DD9-A748-D03C-0187-505D3B13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3B33-1E3C-E087-2B61-E07BB270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8D47-2342-1AF7-52FE-A60BE0B3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EE6E-5AB6-3C5D-CE1D-FEFFF0AE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1708-7FE5-7FC5-F5CA-A2E90DED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E56A-3BC1-B84D-9465-CE7326C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6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2A65-4506-5ECD-99E0-B59555EE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E391-29A9-5D0E-3D61-B935E43E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3B042-DFC2-909E-E52D-DF5329BD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06C1-07D2-2D90-9925-56E6D0E5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FCD7-8BA2-7D8C-F01D-FD630B2B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D800-BFFF-59AE-14AD-926D20F7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2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ABD7-EB9E-3ACB-87C9-90A2664D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0CE8B-F18A-E8EF-39E1-DA834DCF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156C7-63AA-B076-EA10-13F2157C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1302-7C96-7E52-B44E-2C1D364F0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FE054-370C-8E48-95BC-E2DCBA424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67BC4-0DD2-D82A-6FDD-06488836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D448B-B10E-36C0-CA3D-DC8DBB8C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FFC5C-907A-CD2F-A80A-058A8DF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BFCA-2BFF-271D-8039-B349670D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529EF-4D7A-E445-1205-838FF3A6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0357C-5D56-D9A9-F70F-2FE18620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A754-9E19-565D-63FE-A9D01F12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2ECA0-B3FA-5962-E195-546CD397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AC8B7-3DF8-3AEE-45F5-28CE99C3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8D73E-3B64-ACDC-13AD-A1B3397E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0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88A-036A-BD78-C0B8-FFC367C9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7A05-CDA5-6CEC-F2D8-E6009D16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0DD66-9536-A961-26F7-E68893CA3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73533-4AF3-4113-30B7-566459FB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9229-F7CB-1B8A-EC35-EFF57247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6E61-B301-284A-D28E-6FB1F6D2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0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5F05-64A7-7575-E979-EA92A49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D5F1C-2562-090D-5C70-03B2EBBAD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E7E2-00CC-3F47-CE69-D23512E8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C6088-212D-D1DC-9F29-D3CF290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0D24-27B3-80E9-BCA3-305D1D61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80B7-9C94-57B3-9479-17009507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E08DC-9707-1D5C-E390-9E5CDDAF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5941F-1DBF-C9EC-BE0C-15131863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71DD-E75F-CD1A-4B1D-F2ED2BF58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2242-42F2-104E-A03F-E7772A4CD149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1A088-C04D-1C56-5621-8E6626E75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AA76-C42B-DB50-D9BF-FEC586804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2F0B-3866-6244-B2DF-9374900F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FD795B-13E4-DA00-3AA3-1D372EA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0" y="563762"/>
            <a:ext cx="3986065" cy="2893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547AC-A19E-C760-AB67-CD1E8EC7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17" y="563763"/>
            <a:ext cx="3970152" cy="2893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803D0-9BCC-7108-3D17-3A79675B2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869" y="574913"/>
            <a:ext cx="3957179" cy="2893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65533-86BE-FA89-728E-954B29F97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75" y="4014438"/>
            <a:ext cx="2850980" cy="2765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60159-9D30-AD45-3775-0E1E1E629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69" y="4025587"/>
            <a:ext cx="4051734" cy="2552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DF3D7-00BA-1D19-419D-F2BD25248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690" y="4014437"/>
            <a:ext cx="3957179" cy="2572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818E6B-7EDB-7309-F930-BAE863C3E2DC}"/>
              </a:ext>
            </a:extLst>
          </p:cNvPr>
          <p:cNvSpPr txBox="1"/>
          <p:nvPr/>
        </p:nvSpPr>
        <p:spPr>
          <a:xfrm>
            <a:off x="122665" y="33455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Fin whales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29ECE-0D0B-E76E-9C9A-0DDEFE2490DF}"/>
              </a:ext>
            </a:extLst>
          </p:cNvPr>
          <p:cNvSpPr txBox="1"/>
          <p:nvPr/>
        </p:nvSpPr>
        <p:spPr>
          <a:xfrm>
            <a:off x="122665" y="351436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Humpback whales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E86D9-3DE7-3C82-87DC-BEF649760F22}"/>
              </a:ext>
            </a:extLst>
          </p:cNvPr>
          <p:cNvSpPr txBox="1"/>
          <p:nvPr/>
        </p:nvSpPr>
        <p:spPr>
          <a:xfrm>
            <a:off x="478702" y="3173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D8167-75BB-0D6D-081A-809FF3FF1BAE}"/>
              </a:ext>
            </a:extLst>
          </p:cNvPr>
          <p:cNvSpPr txBox="1"/>
          <p:nvPr/>
        </p:nvSpPr>
        <p:spPr>
          <a:xfrm>
            <a:off x="4597344" y="3173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EE9D-0E94-86D8-D2DA-CD4E694D46DE}"/>
              </a:ext>
            </a:extLst>
          </p:cNvPr>
          <p:cNvSpPr txBox="1"/>
          <p:nvPr/>
        </p:nvSpPr>
        <p:spPr>
          <a:xfrm>
            <a:off x="8623251" y="3173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2DE38-FB70-178D-50F0-045706066E1E}"/>
              </a:ext>
            </a:extLst>
          </p:cNvPr>
          <p:cNvSpPr txBox="1"/>
          <p:nvPr/>
        </p:nvSpPr>
        <p:spPr>
          <a:xfrm>
            <a:off x="553043" y="38485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(d)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EAB87-0D57-A413-322D-D10AEE1D3952}"/>
              </a:ext>
            </a:extLst>
          </p:cNvPr>
          <p:cNvSpPr txBox="1"/>
          <p:nvPr/>
        </p:nvSpPr>
        <p:spPr>
          <a:xfrm>
            <a:off x="4582477" y="37816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(e)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4B515-9E2A-0E2D-C3AD-6CA58FD8B890}"/>
              </a:ext>
            </a:extLst>
          </p:cNvPr>
          <p:cNvSpPr txBox="1"/>
          <p:nvPr/>
        </p:nvSpPr>
        <p:spPr>
          <a:xfrm>
            <a:off x="8608384" y="378163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42168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1</cp:revision>
  <dcterms:created xsi:type="dcterms:W3CDTF">2023-02-15T16:22:19Z</dcterms:created>
  <dcterms:modified xsi:type="dcterms:W3CDTF">2023-02-15T16:31:43Z</dcterms:modified>
</cp:coreProperties>
</file>