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3716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90" d="100"/>
          <a:sy n="90" d="100"/>
        </p:scale>
        <p:origin x="144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72011"/>
            <a:ext cx="10287000" cy="270594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82310"/>
            <a:ext cx="10287000" cy="1876530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2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6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3808"/>
            <a:ext cx="295751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3808"/>
            <a:ext cx="870108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0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37704"/>
            <a:ext cx="11830050" cy="3233102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201392"/>
            <a:ext cx="11830050" cy="1700212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69042"/>
            <a:ext cx="58293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69042"/>
            <a:ext cx="58293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2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3809"/>
            <a:ext cx="1183005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905318"/>
            <a:ext cx="5802510" cy="9337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39085"/>
            <a:ext cx="580251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905318"/>
            <a:ext cx="5831087" cy="9337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39085"/>
            <a:ext cx="58310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8160"/>
            <a:ext cx="4423767" cy="18135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19082"/>
            <a:ext cx="6943725" cy="552344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31720"/>
            <a:ext cx="4423767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8160"/>
            <a:ext cx="4423767" cy="18135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19082"/>
            <a:ext cx="6943725" cy="552344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31720"/>
            <a:ext cx="4423767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3809"/>
            <a:ext cx="1183005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69042"/>
            <a:ext cx="1183005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203864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6E08-9DEF-8541-B93C-8A20B69D139D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203864"/>
            <a:ext cx="46291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203864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7697A-D166-E940-8CE2-9C32855B39FE}"/>
              </a:ext>
            </a:extLst>
          </p:cNvPr>
          <p:cNvCxnSpPr>
            <a:cxnSpLocks/>
          </p:cNvCxnSpPr>
          <p:nvPr/>
        </p:nvCxnSpPr>
        <p:spPr>
          <a:xfrm flipV="1">
            <a:off x="9161647" y="688754"/>
            <a:ext cx="4303535" cy="2071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1CFFAF-47F9-094C-B801-CD7A11A88196}"/>
              </a:ext>
            </a:extLst>
          </p:cNvPr>
          <p:cNvCxnSpPr/>
          <p:nvPr/>
        </p:nvCxnSpPr>
        <p:spPr>
          <a:xfrm>
            <a:off x="552578" y="705683"/>
            <a:ext cx="83236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CC1229B4-0004-DD4C-B2C1-992109A5C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8" b="7039"/>
          <a:stretch/>
        </p:blipFill>
        <p:spPr>
          <a:xfrm>
            <a:off x="9133662" y="891908"/>
            <a:ext cx="2148840" cy="3184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5039BEC-4831-884A-8317-D48F00556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2"/>
          <a:stretch/>
        </p:blipFill>
        <p:spPr>
          <a:xfrm>
            <a:off x="4652080" y="844408"/>
            <a:ext cx="4364015" cy="6858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A186CED-8056-7E4B-9DA8-355C49326F03}"/>
              </a:ext>
            </a:extLst>
          </p:cNvPr>
          <p:cNvSpPr txBox="1"/>
          <p:nvPr/>
        </p:nvSpPr>
        <p:spPr>
          <a:xfrm>
            <a:off x="9183424" y="951283"/>
            <a:ext cx="1089921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June</a:t>
            </a:r>
            <a:endParaRPr lang="en-US" sz="1400" dirty="0">
              <a:latin typeface="Helvetica Light" panose="020B0403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ED5840-24F1-0C49-BD3A-609B714B29EC}"/>
              </a:ext>
            </a:extLst>
          </p:cNvPr>
          <p:cNvSpPr txBox="1"/>
          <p:nvPr/>
        </p:nvSpPr>
        <p:spPr>
          <a:xfrm>
            <a:off x="456533" y="135216"/>
            <a:ext cx="436338" cy="33855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(a)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ECBBFC-FC9C-DC4C-8E8E-6873BB72EB88}"/>
              </a:ext>
            </a:extLst>
          </p:cNvPr>
          <p:cNvSpPr txBox="1"/>
          <p:nvPr/>
        </p:nvSpPr>
        <p:spPr>
          <a:xfrm>
            <a:off x="4748757" y="122003"/>
            <a:ext cx="447558" cy="33855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(b)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640F05-410C-CA49-9C18-FA8247AF9329}"/>
              </a:ext>
            </a:extLst>
          </p:cNvPr>
          <p:cNvSpPr txBox="1"/>
          <p:nvPr/>
        </p:nvSpPr>
        <p:spPr>
          <a:xfrm>
            <a:off x="9109523" y="122002"/>
            <a:ext cx="436338" cy="33855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(c)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5BCF304-8EDA-B140-963C-6195A0468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750" y="831194"/>
            <a:ext cx="4840941" cy="6858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6E95AE6-6510-F74F-B387-7483C63407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216" t="65127" r="3228" b="16624"/>
          <a:stretch/>
        </p:blipFill>
        <p:spPr>
          <a:xfrm>
            <a:off x="10411964" y="2915773"/>
            <a:ext cx="799288" cy="111359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D506C5E-562E-5D41-9E19-8F7BC6FC6F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56" b="7812"/>
          <a:stretch/>
        </p:blipFill>
        <p:spPr>
          <a:xfrm>
            <a:off x="11360880" y="891908"/>
            <a:ext cx="2148840" cy="315518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F3F542C-ADF6-3D4E-A9A5-92A16E9BF8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852" b="7105"/>
          <a:stretch/>
        </p:blipFill>
        <p:spPr>
          <a:xfrm>
            <a:off x="9122776" y="4088745"/>
            <a:ext cx="2148840" cy="313694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E69FF0F-408B-C440-AC35-54B394132B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52" b="7693"/>
          <a:stretch/>
        </p:blipFill>
        <p:spPr>
          <a:xfrm>
            <a:off x="11338119" y="4088745"/>
            <a:ext cx="2148840" cy="31171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763D71C-6B0A-0845-8B88-DFBECBB28FDF}"/>
              </a:ext>
            </a:extLst>
          </p:cNvPr>
          <p:cNvSpPr txBox="1"/>
          <p:nvPr/>
        </p:nvSpPr>
        <p:spPr>
          <a:xfrm>
            <a:off x="11416719" y="951282"/>
            <a:ext cx="1089921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July</a:t>
            </a:r>
            <a:endParaRPr lang="en-US" sz="1400" dirty="0">
              <a:latin typeface="Helvetica Light" panose="020B0403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3A3D24-7BB9-294A-B4F9-4C5FABB64DDA}"/>
              </a:ext>
            </a:extLst>
          </p:cNvPr>
          <p:cNvSpPr txBox="1"/>
          <p:nvPr/>
        </p:nvSpPr>
        <p:spPr>
          <a:xfrm>
            <a:off x="9196418" y="4140793"/>
            <a:ext cx="1204660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August</a:t>
            </a:r>
            <a:endParaRPr lang="en-US" sz="1400" dirty="0">
              <a:latin typeface="Helvetica Light" panose="020B0403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3BF37F-8798-DE44-9EBF-4F3DC4B6DFCD}"/>
              </a:ext>
            </a:extLst>
          </p:cNvPr>
          <p:cNvSpPr txBox="1"/>
          <p:nvPr/>
        </p:nvSpPr>
        <p:spPr>
          <a:xfrm>
            <a:off x="11411761" y="4135655"/>
            <a:ext cx="1339033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September</a:t>
            </a:r>
            <a:endParaRPr lang="en-US" sz="1400" dirty="0">
              <a:latin typeface="Helvetica Light" panose="020B0403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947816-64C3-C64B-ACCE-869D61395535}"/>
              </a:ext>
            </a:extLst>
          </p:cNvPr>
          <p:cNvSpPr txBox="1"/>
          <p:nvPr/>
        </p:nvSpPr>
        <p:spPr>
          <a:xfrm>
            <a:off x="4800802" y="951281"/>
            <a:ext cx="2257495" cy="646331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Humpback </a:t>
            </a:r>
          </a:p>
          <a:p>
            <a:pPr algn="ctr"/>
            <a:r>
              <a:rPr lang="en-US" b="1" dirty="0">
                <a:latin typeface="Helvetica" pitchFamily="2" charset="0"/>
              </a:rPr>
              <a:t>whales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A36106-5996-BF4E-B411-37AD1677FBD8}"/>
              </a:ext>
            </a:extLst>
          </p:cNvPr>
          <p:cNvSpPr txBox="1"/>
          <p:nvPr/>
        </p:nvSpPr>
        <p:spPr>
          <a:xfrm>
            <a:off x="552578" y="931494"/>
            <a:ext cx="2257495" cy="646331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Fin </a:t>
            </a:r>
          </a:p>
          <a:p>
            <a:pPr algn="ctr"/>
            <a:r>
              <a:rPr lang="en-US" b="1" dirty="0">
                <a:latin typeface="Helvetica" pitchFamily="2" charset="0"/>
              </a:rPr>
              <a:t>whales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251320-F3FA-6F40-83BA-086F287A8A41}"/>
              </a:ext>
            </a:extLst>
          </p:cNvPr>
          <p:cNvSpPr txBox="1"/>
          <p:nvPr/>
        </p:nvSpPr>
        <p:spPr>
          <a:xfrm>
            <a:off x="843996" y="551795"/>
            <a:ext cx="2678938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Spatial density (whales km</a:t>
            </a:r>
            <a:r>
              <a:rPr lang="en-US" sz="1400" b="1" baseline="30000" dirty="0">
                <a:latin typeface="Helvetica" pitchFamily="2" charset="0"/>
              </a:rPr>
              <a:t>-2</a:t>
            </a:r>
            <a:r>
              <a:rPr lang="en-US" sz="1400" b="1" dirty="0">
                <a:latin typeface="Helvetica" pitchFamily="2" charset="0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EE6F830-F32E-8147-86E5-1A022ADF6E35}"/>
              </a:ext>
            </a:extLst>
          </p:cNvPr>
          <p:cNvSpPr txBox="1"/>
          <p:nvPr/>
        </p:nvSpPr>
        <p:spPr>
          <a:xfrm>
            <a:off x="9533970" y="564287"/>
            <a:ext cx="2896947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Relative humpback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8219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7</cp:revision>
  <dcterms:created xsi:type="dcterms:W3CDTF">2022-05-21T22:56:23Z</dcterms:created>
  <dcterms:modified xsi:type="dcterms:W3CDTF">2022-05-22T18:26:41Z</dcterms:modified>
</cp:coreProperties>
</file>