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222" d="100"/>
          <a:sy n="222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68716"/>
            <a:ext cx="5486400" cy="1209828"/>
          </a:xfrm>
        </p:spPr>
        <p:txBody>
          <a:bodyPr anchor="b"/>
          <a:lstStyle>
            <a:lvl1pPr algn="ctr"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5200"/>
            <a:ext cx="5486400" cy="838996"/>
          </a:xfrm>
        </p:spPr>
        <p:txBody>
          <a:bodyPr/>
          <a:lstStyle>
            <a:lvl1pPr marL="0" indent="0" algn="ctr">
              <a:buNone/>
              <a:defRPr sz="1216"/>
            </a:lvl1pPr>
            <a:lvl2pPr marL="231663" indent="0" algn="ctr">
              <a:buNone/>
              <a:defRPr sz="1013"/>
            </a:lvl2pPr>
            <a:lvl3pPr marL="463326" indent="0" algn="ctr">
              <a:buNone/>
              <a:defRPr sz="912"/>
            </a:lvl3pPr>
            <a:lvl4pPr marL="694990" indent="0" algn="ctr">
              <a:buNone/>
              <a:defRPr sz="811"/>
            </a:lvl4pPr>
            <a:lvl5pPr marL="926653" indent="0" algn="ctr">
              <a:buNone/>
              <a:defRPr sz="811"/>
            </a:lvl5pPr>
            <a:lvl6pPr marL="1158316" indent="0" algn="ctr">
              <a:buNone/>
              <a:defRPr sz="811"/>
            </a:lvl6pPr>
            <a:lvl7pPr marL="1389979" indent="0" algn="ctr">
              <a:buNone/>
              <a:defRPr sz="811"/>
            </a:lvl7pPr>
            <a:lvl8pPr marL="1621643" indent="0" algn="ctr">
              <a:buNone/>
              <a:defRPr sz="811"/>
            </a:lvl8pPr>
            <a:lvl9pPr marL="1853306" indent="0" algn="ctr">
              <a:buNone/>
              <a:defRPr sz="8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85014"/>
            <a:ext cx="1577340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85014"/>
            <a:ext cx="4640580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866347"/>
            <a:ext cx="6309360" cy="1445519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325541"/>
            <a:ext cx="6309360" cy="760164"/>
          </a:xfrm>
        </p:spPr>
        <p:txBody>
          <a:bodyPr/>
          <a:lstStyle>
            <a:lvl1pPr marL="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1pPr>
            <a:lvl2pPr marL="23166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463326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3pPr>
            <a:lvl4pPr marL="694990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4pPr>
            <a:lvl5pPr marL="92665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5pPr>
            <a:lvl6pPr marL="1158316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6pPr>
            <a:lvl7pPr marL="1389979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7pPr>
            <a:lvl8pPr marL="162164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8pPr>
            <a:lvl9pPr marL="1853306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25068"/>
            <a:ext cx="310896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25068"/>
            <a:ext cx="310896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5014"/>
            <a:ext cx="630936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51867"/>
            <a:ext cx="3094672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269354"/>
            <a:ext cx="3094672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51867"/>
            <a:ext cx="3109913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269354"/>
            <a:ext cx="3109913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31669"/>
            <a:ext cx="2359342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00342"/>
            <a:ext cx="3703320" cy="2469529"/>
          </a:xfrm>
        </p:spPr>
        <p:txBody>
          <a:bodyPr/>
          <a:lstStyle>
            <a:lvl1pPr>
              <a:defRPr sz="1621"/>
            </a:lvl1pPr>
            <a:lvl2pPr>
              <a:defRPr sz="1419"/>
            </a:lvl2pPr>
            <a:lvl3pPr>
              <a:defRPr sz="1216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42512"/>
            <a:ext cx="2359342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8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31669"/>
            <a:ext cx="2359342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00342"/>
            <a:ext cx="3703320" cy="2469529"/>
          </a:xfrm>
        </p:spPr>
        <p:txBody>
          <a:bodyPr anchor="t"/>
          <a:lstStyle>
            <a:lvl1pPr marL="0" indent="0">
              <a:buNone/>
              <a:defRPr sz="1621"/>
            </a:lvl1pPr>
            <a:lvl2pPr marL="231663" indent="0">
              <a:buNone/>
              <a:defRPr sz="1419"/>
            </a:lvl2pPr>
            <a:lvl3pPr marL="463326" indent="0">
              <a:buNone/>
              <a:defRPr sz="1216"/>
            </a:lvl3pPr>
            <a:lvl4pPr marL="694990" indent="0">
              <a:buNone/>
              <a:defRPr sz="1013"/>
            </a:lvl4pPr>
            <a:lvl5pPr marL="926653" indent="0">
              <a:buNone/>
              <a:defRPr sz="1013"/>
            </a:lvl5pPr>
            <a:lvl6pPr marL="1158316" indent="0">
              <a:buNone/>
              <a:defRPr sz="1013"/>
            </a:lvl6pPr>
            <a:lvl7pPr marL="1389979" indent="0">
              <a:buNone/>
              <a:defRPr sz="1013"/>
            </a:lvl7pPr>
            <a:lvl8pPr marL="1621643" indent="0">
              <a:buNone/>
              <a:defRPr sz="1013"/>
            </a:lvl8pPr>
            <a:lvl9pPr marL="1853306" indent="0">
              <a:buNone/>
              <a:defRPr sz="10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42512"/>
            <a:ext cx="2359342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85014"/>
            <a:ext cx="630936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25068"/>
            <a:ext cx="630936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220845"/>
            <a:ext cx="164592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C7D36-1F53-3E49-9946-EFAEB41D95D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220845"/>
            <a:ext cx="246888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220845"/>
            <a:ext cx="164592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2306-5E39-934C-AF33-41C0E623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3326" rtl="0" eaLnBrk="1" latinLnBrk="0" hangingPunct="1">
        <a:lnSpc>
          <a:spcPct val="90000"/>
        </a:lnSpc>
        <a:spcBef>
          <a:spcPct val="0"/>
        </a:spcBef>
        <a:buNone/>
        <a:defRPr sz="2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32" indent="-115832" algn="l" defTabSz="463326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1pPr>
      <a:lvl2pPr marL="34749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57915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81082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104248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27414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50581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737474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96913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1pPr>
      <a:lvl2pPr marL="23166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2pPr>
      <a:lvl3pPr marL="46332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3pPr>
      <a:lvl4pPr marL="69499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92665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15831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389979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62164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85330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10C83-59E7-77C7-CD15-E3212DE7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44"/>
          <a:stretch/>
        </p:blipFill>
        <p:spPr>
          <a:xfrm>
            <a:off x="1590433" y="293"/>
            <a:ext cx="5719016" cy="350351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03C96C4-E0EE-70A3-8FAB-82D027FC1EEE}"/>
              </a:ext>
            </a:extLst>
          </p:cNvPr>
          <p:cNvSpPr txBox="1"/>
          <p:nvPr/>
        </p:nvSpPr>
        <p:spPr>
          <a:xfrm>
            <a:off x="65264" y="2476663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Baselines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354198-FD05-E2EA-D280-A32EA73C25FC}"/>
              </a:ext>
            </a:extLst>
          </p:cNvPr>
          <p:cNvSpPr txBox="1"/>
          <p:nvPr/>
        </p:nvSpPr>
        <p:spPr>
          <a:xfrm>
            <a:off x="-3644" y="2045005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Helvetica" pitchFamily="2" charset="0"/>
              </a:rPr>
              <a:t>Speed </a:t>
            </a:r>
          </a:p>
          <a:p>
            <a:pPr algn="r"/>
            <a:r>
              <a:rPr lang="en-US" sz="800" b="1" dirty="0">
                <a:latin typeface="Helvetica" pitchFamily="2" charset="0"/>
              </a:rPr>
              <a:t>reductions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9FB16C-C3B4-2A97-5305-678E079DE2E9}"/>
              </a:ext>
            </a:extLst>
          </p:cNvPr>
          <p:cNvSpPr txBox="1"/>
          <p:nvPr/>
        </p:nvSpPr>
        <p:spPr>
          <a:xfrm>
            <a:off x="117380" y="1608809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Helvetica" pitchFamily="2" charset="0"/>
              </a:rPr>
              <a:t>Daytime</a:t>
            </a:r>
          </a:p>
          <a:p>
            <a:pPr algn="r"/>
            <a:r>
              <a:rPr lang="en-US" sz="800" b="1" dirty="0">
                <a:latin typeface="Helvetica" pitchFamily="2" charset="0"/>
              </a:rPr>
              <a:t>only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C298F0-2E76-0D11-7D5D-1A1CAE2EC937}"/>
              </a:ext>
            </a:extLst>
          </p:cNvPr>
          <p:cNvSpPr txBox="1"/>
          <p:nvPr/>
        </p:nvSpPr>
        <p:spPr>
          <a:xfrm>
            <a:off x="-26719" y="1083990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Helvetica" pitchFamily="2" charset="0"/>
              </a:rPr>
              <a:t>LNG </a:t>
            </a:r>
          </a:p>
          <a:p>
            <a:pPr algn="r"/>
            <a:r>
              <a:rPr lang="en-US" sz="800" b="1" dirty="0">
                <a:latin typeface="Helvetica" pitchFamily="2" charset="0"/>
              </a:rPr>
              <a:t>reschedule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76C6111-2E98-3A7B-D9F0-2637CA49DCF1}"/>
              </a:ext>
            </a:extLst>
          </p:cNvPr>
          <p:cNvSpPr txBox="1"/>
          <p:nvPr/>
        </p:nvSpPr>
        <p:spPr>
          <a:xfrm>
            <a:off x="-52538" y="419661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Helvetica" pitchFamily="2" charset="0"/>
              </a:rPr>
              <a:t>LNG </a:t>
            </a:r>
          </a:p>
          <a:p>
            <a:pPr algn="r"/>
            <a:r>
              <a:rPr lang="en-US" sz="800" b="1" dirty="0">
                <a:latin typeface="Helvetica" pitchFamily="2" charset="0"/>
              </a:rPr>
              <a:t>moratorium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64D9A8-B61D-C0A5-6C0E-7859B57ECE97}"/>
              </a:ext>
            </a:extLst>
          </p:cNvPr>
          <p:cNvSpPr txBox="1"/>
          <p:nvPr/>
        </p:nvSpPr>
        <p:spPr>
          <a:xfrm>
            <a:off x="788584" y="383140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Three months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99780F-BE65-2DEB-5A85-5097F047C689}"/>
              </a:ext>
            </a:extLst>
          </p:cNvPr>
          <p:cNvSpPr txBox="1"/>
          <p:nvPr/>
        </p:nvSpPr>
        <p:spPr>
          <a:xfrm>
            <a:off x="863924" y="565297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Two months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541B7B-D771-7AEE-9C36-C4D4A2B7D0F4}"/>
              </a:ext>
            </a:extLst>
          </p:cNvPr>
          <p:cNvSpPr txBox="1"/>
          <p:nvPr/>
        </p:nvSpPr>
        <p:spPr>
          <a:xfrm>
            <a:off x="908808" y="759980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One month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8EA9B4-3811-CA1E-AA91-AEA557679691}"/>
              </a:ext>
            </a:extLst>
          </p:cNvPr>
          <p:cNvSpPr txBox="1"/>
          <p:nvPr/>
        </p:nvSpPr>
        <p:spPr>
          <a:xfrm>
            <a:off x="788583" y="1015051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Three months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73C0AD8-8A63-8B32-CE69-2FBE0BBB9301}"/>
              </a:ext>
            </a:extLst>
          </p:cNvPr>
          <p:cNvSpPr txBox="1"/>
          <p:nvPr/>
        </p:nvSpPr>
        <p:spPr>
          <a:xfrm>
            <a:off x="863923" y="1179997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Two months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8E79F6-8CF7-81C6-6034-B819ED7BE6D1}"/>
              </a:ext>
            </a:extLst>
          </p:cNvPr>
          <p:cNvSpPr txBox="1"/>
          <p:nvPr/>
        </p:nvSpPr>
        <p:spPr>
          <a:xfrm>
            <a:off x="857511" y="136215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One months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FB52E9-B397-DF93-7645-7CA91A358467}"/>
              </a:ext>
            </a:extLst>
          </p:cNvPr>
          <p:cNvSpPr txBox="1"/>
          <p:nvPr/>
        </p:nvSpPr>
        <p:spPr>
          <a:xfrm>
            <a:off x="737288" y="2444037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2030 with LNG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0AF987-D90D-AEC2-AAEF-C3A7E9D9C57E}"/>
              </a:ext>
            </a:extLst>
          </p:cNvPr>
          <p:cNvSpPr txBox="1"/>
          <p:nvPr/>
        </p:nvSpPr>
        <p:spPr>
          <a:xfrm>
            <a:off x="804613" y="263245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2030 no LNG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FA3571-4B7E-7CAC-D345-81EB8C47C12E}"/>
              </a:ext>
            </a:extLst>
          </p:cNvPr>
          <p:cNvSpPr txBox="1"/>
          <p:nvPr/>
        </p:nvSpPr>
        <p:spPr>
          <a:xfrm>
            <a:off x="1189334" y="280554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2019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5E2DF7-9E03-9519-3FEE-A568A3BE649D}"/>
              </a:ext>
            </a:extLst>
          </p:cNvPr>
          <p:cNvSpPr txBox="1"/>
          <p:nvPr/>
        </p:nvSpPr>
        <p:spPr>
          <a:xfrm>
            <a:off x="990559" y="2195360"/>
            <a:ext cx="6142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LNG only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5DE483-C725-2786-2E5A-50A4451FC6E9}"/>
              </a:ext>
            </a:extLst>
          </p:cNvPr>
          <p:cNvSpPr txBox="1"/>
          <p:nvPr/>
        </p:nvSpPr>
        <p:spPr>
          <a:xfrm>
            <a:off x="649118" y="2036546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All ships &gt; 180m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00AAB1-B252-8CC7-48A1-F02A7089A1C4}"/>
              </a:ext>
            </a:extLst>
          </p:cNvPr>
          <p:cNvSpPr txBox="1"/>
          <p:nvPr/>
        </p:nvSpPr>
        <p:spPr>
          <a:xfrm>
            <a:off x="990555" y="1794152"/>
            <a:ext cx="6142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LNG only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7CCFBD-D9F5-2E6D-DB0F-C297D580AD30}"/>
              </a:ext>
            </a:extLst>
          </p:cNvPr>
          <p:cNvSpPr txBox="1"/>
          <p:nvPr/>
        </p:nvSpPr>
        <p:spPr>
          <a:xfrm>
            <a:off x="649117" y="1616656"/>
            <a:ext cx="955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Light" panose="020B0403020202020204" pitchFamily="34" charset="0"/>
              </a:rPr>
              <a:t>All ships &gt; 180m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647C38-66D8-2901-D7E5-0886C611C951}"/>
              </a:ext>
            </a:extLst>
          </p:cNvPr>
          <p:cNvCxnSpPr>
            <a:cxnSpLocks/>
          </p:cNvCxnSpPr>
          <p:nvPr/>
        </p:nvCxnSpPr>
        <p:spPr>
          <a:xfrm>
            <a:off x="666713" y="430327"/>
            <a:ext cx="0" cy="497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98B08A9-65ED-9400-6F50-7092C1E85CD5}"/>
              </a:ext>
            </a:extLst>
          </p:cNvPr>
          <p:cNvCxnSpPr>
            <a:cxnSpLocks/>
          </p:cNvCxnSpPr>
          <p:nvPr/>
        </p:nvCxnSpPr>
        <p:spPr>
          <a:xfrm>
            <a:off x="667913" y="1092352"/>
            <a:ext cx="0" cy="4681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8AD78B7-67D1-8FF9-E290-3DB81BA82DD0}"/>
              </a:ext>
            </a:extLst>
          </p:cNvPr>
          <p:cNvCxnSpPr>
            <a:cxnSpLocks/>
          </p:cNvCxnSpPr>
          <p:nvPr/>
        </p:nvCxnSpPr>
        <p:spPr>
          <a:xfrm>
            <a:off x="666693" y="1639784"/>
            <a:ext cx="0" cy="2966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77C1CC7-7829-14A5-D850-CE83E19BCBDE}"/>
              </a:ext>
            </a:extLst>
          </p:cNvPr>
          <p:cNvCxnSpPr>
            <a:cxnSpLocks/>
          </p:cNvCxnSpPr>
          <p:nvPr/>
        </p:nvCxnSpPr>
        <p:spPr>
          <a:xfrm>
            <a:off x="666693" y="2069741"/>
            <a:ext cx="0" cy="2971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AC297B2-18F8-8A42-5440-1EA2C2A59B0F}"/>
              </a:ext>
            </a:extLst>
          </p:cNvPr>
          <p:cNvCxnSpPr>
            <a:cxnSpLocks/>
          </p:cNvCxnSpPr>
          <p:nvPr/>
        </p:nvCxnSpPr>
        <p:spPr>
          <a:xfrm>
            <a:off x="666693" y="2469761"/>
            <a:ext cx="0" cy="4622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6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40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Keen</dc:creator>
  <cp:lastModifiedBy>Eric Keen</cp:lastModifiedBy>
  <cp:revision>6</cp:revision>
  <dcterms:created xsi:type="dcterms:W3CDTF">2022-09-10T15:47:27Z</dcterms:created>
  <dcterms:modified xsi:type="dcterms:W3CDTF">2022-09-15T14:11:27Z</dcterms:modified>
</cp:coreProperties>
</file>