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1" r:id="rId7"/>
    <p:sldId id="268" r:id="rId8"/>
    <p:sldId id="269" r:id="rId9"/>
    <p:sldId id="270" r:id="rId10"/>
    <p:sldId id="272" r:id="rId11"/>
    <p:sldId id="276" r:id="rId12"/>
    <p:sldId id="277" r:id="rId13"/>
    <p:sldId id="274" r:id="rId14"/>
    <p:sldId id="262" r:id="rId15"/>
    <p:sldId id="263" r:id="rId16"/>
    <p:sldId id="27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97" autoAdjust="0"/>
  </p:normalViewPr>
  <p:slideViewPr>
    <p:cSldViewPr snapToGrid="0">
      <p:cViewPr varScale="1">
        <p:scale>
          <a:sx n="81" d="100"/>
          <a:sy n="81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\Google%20Drive\Capstone_Research\Capstone%20Project\Project%20Management\Capstone%20Gantt%20Chart_2015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ic\Google%20Drive\Capstone_Research\Capstone%20Project\Final%20Deliverable\Analysis\Identified_Issues_Matri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  <a:ln>
              <a:noFill/>
            </a:ln>
          </c:spPr>
          <c:invertIfNegative val="0"/>
          <c:cat>
            <c:strRef>
              <c:f>Sheet1!$C$3:$C$10</c:f>
              <c:strCache>
                <c:ptCount val="8"/>
                <c:pt idx="0">
                  <c:v>Proposal Approval</c:v>
                </c:pt>
                <c:pt idx="1">
                  <c:v>Schedule and Conduct Interviews </c:v>
                </c:pt>
                <c:pt idx="2">
                  <c:v>Analyze Data</c:v>
                </c:pt>
                <c:pt idx="3">
                  <c:v>Design Project Deliverable</c:v>
                </c:pt>
                <c:pt idx="4">
                  <c:v>Develop Project Deliverable</c:v>
                </c:pt>
                <c:pt idx="5">
                  <c:v>Implement Project Deliverable</c:v>
                </c:pt>
                <c:pt idx="6">
                  <c:v>Evaluate Results</c:v>
                </c:pt>
                <c:pt idx="7">
                  <c:v>Project Report</c:v>
                </c:pt>
              </c:strCache>
            </c:strRef>
          </c:cat>
          <c:val>
            <c:numRef>
              <c:f>Sheet1!$D$3:$D$10</c:f>
              <c:numCache>
                <c:formatCode>m/d/yy;@</c:formatCode>
                <c:ptCount val="8"/>
                <c:pt idx="0">
                  <c:v>41609</c:v>
                </c:pt>
                <c:pt idx="1">
                  <c:v>41767</c:v>
                </c:pt>
                <c:pt idx="2">
                  <c:v>42290</c:v>
                </c:pt>
                <c:pt idx="3">
                  <c:v>42298</c:v>
                </c:pt>
                <c:pt idx="4">
                  <c:v>42305</c:v>
                </c:pt>
                <c:pt idx="5">
                  <c:v>42322</c:v>
                </c:pt>
                <c:pt idx="6">
                  <c:v>42324</c:v>
                </c:pt>
                <c:pt idx="7">
                  <c:v>42312</c:v>
                </c:pt>
              </c:numCache>
            </c:numRef>
          </c:val>
        </c:ser>
        <c:ser>
          <c:idx val="1"/>
          <c:order val="1"/>
          <c:tx>
            <c:v>Duration</c:v>
          </c:tx>
          <c:invertIfNegative val="0"/>
          <c:cat>
            <c:strRef>
              <c:f>Sheet1!$C$3:$C$10</c:f>
              <c:strCache>
                <c:ptCount val="8"/>
                <c:pt idx="0">
                  <c:v>Proposal Approval</c:v>
                </c:pt>
                <c:pt idx="1">
                  <c:v>Schedule and Conduct Interviews </c:v>
                </c:pt>
                <c:pt idx="2">
                  <c:v>Analyze Data</c:v>
                </c:pt>
                <c:pt idx="3">
                  <c:v>Design Project Deliverable</c:v>
                </c:pt>
                <c:pt idx="4">
                  <c:v>Develop Project Deliverable</c:v>
                </c:pt>
                <c:pt idx="5">
                  <c:v>Implement Project Deliverable</c:v>
                </c:pt>
                <c:pt idx="6">
                  <c:v>Evaluate Results</c:v>
                </c:pt>
                <c:pt idx="7">
                  <c:v>Project Report</c:v>
                </c:pt>
              </c:strCache>
            </c:strRef>
          </c:cat>
          <c:val>
            <c:numRef>
              <c:f>Sheet1!$E$3:$E$10</c:f>
              <c:numCache>
                <c:formatCode>General</c:formatCode>
                <c:ptCount val="8"/>
                <c:pt idx="0">
                  <c:v>157</c:v>
                </c:pt>
                <c:pt idx="1">
                  <c:v>522</c:v>
                </c:pt>
                <c:pt idx="2">
                  <c:v>7</c:v>
                </c:pt>
                <c:pt idx="3">
                  <c:v>6</c:v>
                </c:pt>
                <c:pt idx="4">
                  <c:v>17</c:v>
                </c:pt>
                <c:pt idx="5">
                  <c:v>1</c:v>
                </c:pt>
                <c:pt idx="6">
                  <c:v>6</c:v>
                </c:pt>
                <c:pt idx="7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8888264"/>
        <c:axId val="239509232"/>
      </c:barChart>
      <c:catAx>
        <c:axId val="238888264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239509232"/>
        <c:crosses val="autoZero"/>
        <c:auto val="1"/>
        <c:lblAlgn val="ctr"/>
        <c:lblOffset val="100"/>
        <c:noMultiLvlLbl val="0"/>
      </c:catAx>
      <c:valAx>
        <c:axId val="239509232"/>
        <c:scaling>
          <c:orientation val="minMax"/>
          <c:min val="41609"/>
        </c:scaling>
        <c:delete val="0"/>
        <c:axPos val="t"/>
        <c:majorGridlines/>
        <c:numFmt formatCode="m/d/yy;@" sourceLinked="1"/>
        <c:majorTickMark val="out"/>
        <c:minorTickMark val="none"/>
        <c:tickLblPos val="nextTo"/>
        <c:crossAx val="2388882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Identified</a:t>
            </a:r>
            <a:r>
              <a:rPr lang="en-US" baseline="0" dirty="0"/>
              <a:t> Issues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'Pareto Chart'!$E$2</c:f>
              <c:strCache>
                <c:ptCount val="1"/>
                <c:pt idx="0">
                  <c:v>Number of Occurences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'Pareto Chart'!$C$3:$C$49</c:f>
              <c:strCache>
                <c:ptCount val="46"/>
                <c:pt idx="0">
                  <c:v>Best Practices: Technical Debt</c:v>
                </c:pt>
                <c:pt idx="1">
                  <c:v>Developers: Lack of Training/Experience in Design and Best Practices</c:v>
                </c:pt>
                <c:pt idx="2">
                  <c:v>Customers: Do Not Understand Needs</c:v>
                </c:pt>
                <c:pt idx="3">
                  <c:v>High Rate of Technological Change</c:v>
                </c:pt>
                <c:pt idx="4">
                  <c:v>Human Personalities Interfere with Project</c:v>
                </c:pt>
                <c:pt idx="5">
                  <c:v>Developers: Resistant to New Methods</c:v>
                </c:pt>
                <c:pt idx="6">
                  <c:v>Project Managers: Do Not Understand Scope or Schedule</c:v>
                </c:pt>
                <c:pt idx="7">
                  <c:v>Best Practices: Documentation Inadequate</c:v>
                </c:pt>
                <c:pt idx="8">
                  <c:v>Personnel Issues: Churn</c:v>
                </c:pt>
                <c:pt idx="9">
                  <c:v>Legacy Systems Difficult to Maintain</c:v>
                </c:pt>
                <c:pt idx="10">
                  <c:v>Education / Training Inadequate</c:v>
                </c:pt>
                <c:pt idx="11">
                  <c:v>Inability to Triage Issues</c:v>
                </c:pt>
                <c:pt idx="12">
                  <c:v>Job Security Threatened</c:v>
                </c:pt>
                <c:pt idx="13">
                  <c:v>Professional Languages Are Different</c:v>
                </c:pt>
                <c:pt idx="14">
                  <c:v>Scalability Can Make a System More Complex</c:v>
                </c:pt>
                <c:pt idx="15">
                  <c:v>Security: Online Information Hard to Secure</c:v>
                </c:pt>
                <c:pt idx="16">
                  <c:v>Systems Can Be Built Unneccessarily Complex</c:v>
                </c:pt>
                <c:pt idx="17">
                  <c:v>Tools: Recreating Existing Solutions</c:v>
                </c:pt>
                <c:pt idx="18">
                  <c:v>Best Practices: Standards Not in Place</c:v>
                </c:pt>
                <c:pt idx="19">
                  <c:v>Best Practices: Tools Not Widely Available</c:v>
                </c:pt>
                <c:pt idx="20">
                  <c:v>Business: Clients Not Always Responsive to Requests</c:v>
                </c:pt>
                <c:pt idx="21">
                  <c:v>Business: Hard to Source Clients</c:v>
                </c:pt>
                <c:pt idx="22">
                  <c:v>Companies Build Features Only For Revenue</c:v>
                </c:pt>
                <c:pt idx="23">
                  <c:v>Companies Do Not Use Disciplined Approach to Development</c:v>
                </c:pt>
                <c:pt idx="24">
                  <c:v>Customers: Do Not Require Testing Against Requirements</c:v>
                </c:pt>
                <c:pt idx="25">
                  <c:v>Developers: Collaboration Issues in Distributed Teams</c:v>
                </c:pt>
                <c:pt idx="26">
                  <c:v>Developers: Lack of Training/Experience in Business and Client Interaction</c:v>
                </c:pt>
                <c:pt idx="27">
                  <c:v>Developers: Need to Support Sales</c:v>
                </c:pt>
                <c:pt idx="28">
                  <c:v>Developers: Overwriting Existing Work</c:v>
                </c:pt>
                <c:pt idx="29">
                  <c:v>Lack of Knowledge Sharing</c:v>
                </c:pt>
                <c:pt idx="30">
                  <c:v>Low Quality Standards</c:v>
                </c:pt>
                <c:pt idx="31">
                  <c:v>Managers: Do Not Effectively Communicate with Developers and Customers</c:v>
                </c:pt>
                <c:pt idx="32">
                  <c:v>No Standards for Open Source</c:v>
                </c:pt>
                <c:pt idx="33">
                  <c:v>Open Source Solutions Require Additional Testing</c:v>
                </c:pt>
                <c:pt idx="34">
                  <c:v>Personnel Issues: Workload Leads to Burnout</c:v>
                </c:pt>
                <c:pt idx="35">
                  <c:v>Platform Cocreation</c:v>
                </c:pt>
                <c:pt idx="36">
                  <c:v>Proprietary Software Prevents Progress</c:v>
                </c:pt>
                <c:pt idx="37">
                  <c:v>Security: Difficult to Manage</c:v>
                </c:pt>
                <c:pt idx="38">
                  <c:v>Security: Not Considered a Major Issue</c:v>
                </c:pt>
                <c:pt idx="39">
                  <c:v>Security: Vulnerable to Social Engineering</c:v>
                </c:pt>
                <c:pt idx="40">
                  <c:v>Software Breaks In Server Environment</c:v>
                </c:pt>
                <c:pt idx="41">
                  <c:v>Solution Does Not Work With Other Technologies</c:v>
                </c:pt>
                <c:pt idx="42">
                  <c:v>Stakeholders Prefer Particular Technology</c:v>
                </c:pt>
                <c:pt idx="43">
                  <c:v>Testing Difficult to Perform</c:v>
                </c:pt>
                <c:pt idx="44">
                  <c:v>Tools: Not Modernized</c:v>
                </c:pt>
                <c:pt idx="45">
                  <c:v>Unable to Test All Use Cases</c:v>
                </c:pt>
              </c:strCache>
            </c:strRef>
          </c:cat>
          <c:val>
            <c:numRef>
              <c:f>'Pareto Chart'!$E$3:$E$49</c:f>
              <c:numCache>
                <c:formatCode>General</c:formatCode>
                <c:ptCount val="46"/>
                <c:pt idx="0">
                  <c:v>11</c:v>
                </c:pt>
                <c:pt idx="1">
                  <c:v>9</c:v>
                </c:pt>
                <c:pt idx="2">
                  <c:v>9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39510016"/>
        <c:axId val="239510408"/>
      </c:barChart>
      <c:lineChart>
        <c:grouping val="stacked"/>
        <c:varyColors val="0"/>
        <c:ser>
          <c:idx val="1"/>
          <c:order val="1"/>
          <c:tx>
            <c:strRef>
              <c:f>'Pareto Chart'!$G$2</c:f>
              <c:strCache>
                <c:ptCount val="1"/>
                <c:pt idx="0">
                  <c:v>Cumulative 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'Pareto Chart'!$C$3:$C$49</c:f>
              <c:strCache>
                <c:ptCount val="46"/>
                <c:pt idx="0">
                  <c:v>Best Practices: Technical Debt</c:v>
                </c:pt>
                <c:pt idx="1">
                  <c:v>Developers: Lack of Training/Experience in Design and Best Practices</c:v>
                </c:pt>
                <c:pt idx="2">
                  <c:v>Customers: Do Not Understand Needs</c:v>
                </c:pt>
                <c:pt idx="3">
                  <c:v>High Rate of Technological Change</c:v>
                </c:pt>
                <c:pt idx="4">
                  <c:v>Human Personalities Interfere with Project</c:v>
                </c:pt>
                <c:pt idx="5">
                  <c:v>Developers: Resistant to New Methods</c:v>
                </c:pt>
                <c:pt idx="6">
                  <c:v>Project Managers: Do Not Understand Scope or Schedule</c:v>
                </c:pt>
                <c:pt idx="7">
                  <c:v>Best Practices: Documentation Inadequate</c:v>
                </c:pt>
                <c:pt idx="8">
                  <c:v>Personnel Issues: Churn</c:v>
                </c:pt>
                <c:pt idx="9">
                  <c:v>Legacy Systems Difficult to Maintain</c:v>
                </c:pt>
                <c:pt idx="10">
                  <c:v>Education / Training Inadequate</c:v>
                </c:pt>
                <c:pt idx="11">
                  <c:v>Inability to Triage Issues</c:v>
                </c:pt>
                <c:pt idx="12">
                  <c:v>Job Security Threatened</c:v>
                </c:pt>
                <c:pt idx="13">
                  <c:v>Professional Languages Are Different</c:v>
                </c:pt>
                <c:pt idx="14">
                  <c:v>Scalability Can Make a System More Complex</c:v>
                </c:pt>
                <c:pt idx="15">
                  <c:v>Security: Online Information Hard to Secure</c:v>
                </c:pt>
                <c:pt idx="16">
                  <c:v>Systems Can Be Built Unneccessarily Complex</c:v>
                </c:pt>
                <c:pt idx="17">
                  <c:v>Tools: Recreating Existing Solutions</c:v>
                </c:pt>
                <c:pt idx="18">
                  <c:v>Best Practices: Standards Not in Place</c:v>
                </c:pt>
                <c:pt idx="19">
                  <c:v>Best Practices: Tools Not Widely Available</c:v>
                </c:pt>
                <c:pt idx="20">
                  <c:v>Business: Clients Not Always Responsive to Requests</c:v>
                </c:pt>
                <c:pt idx="21">
                  <c:v>Business: Hard to Source Clients</c:v>
                </c:pt>
                <c:pt idx="22">
                  <c:v>Companies Build Features Only For Revenue</c:v>
                </c:pt>
                <c:pt idx="23">
                  <c:v>Companies Do Not Use Disciplined Approach to Development</c:v>
                </c:pt>
                <c:pt idx="24">
                  <c:v>Customers: Do Not Require Testing Against Requirements</c:v>
                </c:pt>
                <c:pt idx="25">
                  <c:v>Developers: Collaboration Issues in Distributed Teams</c:v>
                </c:pt>
                <c:pt idx="26">
                  <c:v>Developers: Lack of Training/Experience in Business and Client Interaction</c:v>
                </c:pt>
                <c:pt idx="27">
                  <c:v>Developers: Need to Support Sales</c:v>
                </c:pt>
                <c:pt idx="28">
                  <c:v>Developers: Overwriting Existing Work</c:v>
                </c:pt>
                <c:pt idx="29">
                  <c:v>Lack of Knowledge Sharing</c:v>
                </c:pt>
                <c:pt idx="30">
                  <c:v>Low Quality Standards</c:v>
                </c:pt>
                <c:pt idx="31">
                  <c:v>Managers: Do Not Effectively Communicate with Developers and Customers</c:v>
                </c:pt>
                <c:pt idx="32">
                  <c:v>No Standards for Open Source</c:v>
                </c:pt>
                <c:pt idx="33">
                  <c:v>Open Source Solutions Require Additional Testing</c:v>
                </c:pt>
                <c:pt idx="34">
                  <c:v>Personnel Issues: Workload Leads to Burnout</c:v>
                </c:pt>
                <c:pt idx="35">
                  <c:v>Platform Cocreation</c:v>
                </c:pt>
                <c:pt idx="36">
                  <c:v>Proprietary Software Prevents Progress</c:v>
                </c:pt>
                <c:pt idx="37">
                  <c:v>Security: Difficult to Manage</c:v>
                </c:pt>
                <c:pt idx="38">
                  <c:v>Security: Not Considered a Major Issue</c:v>
                </c:pt>
                <c:pt idx="39">
                  <c:v>Security: Vulnerable to Social Engineering</c:v>
                </c:pt>
                <c:pt idx="40">
                  <c:v>Software Breaks In Server Environment</c:v>
                </c:pt>
                <c:pt idx="41">
                  <c:v>Solution Does Not Work With Other Technologies</c:v>
                </c:pt>
                <c:pt idx="42">
                  <c:v>Stakeholders Prefer Particular Technology</c:v>
                </c:pt>
                <c:pt idx="43">
                  <c:v>Testing Difficult to Perform</c:v>
                </c:pt>
                <c:pt idx="44">
                  <c:v>Tools: Not Modernized</c:v>
                </c:pt>
                <c:pt idx="45">
                  <c:v>Unable to Test All Use Cases</c:v>
                </c:pt>
              </c:strCache>
            </c:strRef>
          </c:cat>
          <c:val>
            <c:numRef>
              <c:f>'Pareto Chart'!$G$3:$G$49</c:f>
              <c:numCache>
                <c:formatCode>0%</c:formatCode>
                <c:ptCount val="46"/>
                <c:pt idx="0">
                  <c:v>0.10280373831775701</c:v>
                </c:pt>
                <c:pt idx="1">
                  <c:v>0.18691588785046728</c:v>
                </c:pt>
                <c:pt idx="2">
                  <c:v>0.27102803738317754</c:v>
                </c:pt>
                <c:pt idx="3">
                  <c:v>0.3364485981308411</c:v>
                </c:pt>
                <c:pt idx="4">
                  <c:v>0.3925233644859813</c:v>
                </c:pt>
                <c:pt idx="5">
                  <c:v>0.43925233644859812</c:v>
                </c:pt>
                <c:pt idx="6">
                  <c:v>0.48598130841121495</c:v>
                </c:pt>
                <c:pt idx="7">
                  <c:v>0.52336448598130836</c:v>
                </c:pt>
                <c:pt idx="8">
                  <c:v>0.56074766355140182</c:v>
                </c:pt>
                <c:pt idx="9">
                  <c:v>0.58878504672897192</c:v>
                </c:pt>
                <c:pt idx="10">
                  <c:v>0.60747663551401865</c:v>
                </c:pt>
                <c:pt idx="11">
                  <c:v>0.62616822429906538</c:v>
                </c:pt>
                <c:pt idx="12">
                  <c:v>0.64485981308411211</c:v>
                </c:pt>
                <c:pt idx="13">
                  <c:v>0.66355140186915884</c:v>
                </c:pt>
                <c:pt idx="14">
                  <c:v>0.68224299065420557</c:v>
                </c:pt>
                <c:pt idx="15">
                  <c:v>0.7009345794392523</c:v>
                </c:pt>
                <c:pt idx="16">
                  <c:v>0.71962616822429903</c:v>
                </c:pt>
                <c:pt idx="17">
                  <c:v>0.73831775700934577</c:v>
                </c:pt>
                <c:pt idx="18">
                  <c:v>0.74766355140186913</c:v>
                </c:pt>
                <c:pt idx="19">
                  <c:v>0.7570093457943925</c:v>
                </c:pt>
                <c:pt idx="20">
                  <c:v>0.76635514018691586</c:v>
                </c:pt>
                <c:pt idx="21">
                  <c:v>0.77570093457943923</c:v>
                </c:pt>
                <c:pt idx="22">
                  <c:v>0.78504672897196259</c:v>
                </c:pt>
                <c:pt idx="23">
                  <c:v>0.79439252336448596</c:v>
                </c:pt>
                <c:pt idx="24">
                  <c:v>0.80373831775700932</c:v>
                </c:pt>
                <c:pt idx="25">
                  <c:v>0.81308411214953269</c:v>
                </c:pt>
                <c:pt idx="26">
                  <c:v>0.82242990654205606</c:v>
                </c:pt>
                <c:pt idx="27">
                  <c:v>0.83177570093457942</c:v>
                </c:pt>
                <c:pt idx="28">
                  <c:v>0.84112149532710279</c:v>
                </c:pt>
                <c:pt idx="29">
                  <c:v>0.85046728971962615</c:v>
                </c:pt>
                <c:pt idx="30">
                  <c:v>0.85981308411214952</c:v>
                </c:pt>
                <c:pt idx="31">
                  <c:v>0.86915887850467288</c:v>
                </c:pt>
                <c:pt idx="32">
                  <c:v>0.87850467289719625</c:v>
                </c:pt>
                <c:pt idx="33">
                  <c:v>0.88785046728971961</c:v>
                </c:pt>
                <c:pt idx="34">
                  <c:v>0.89719626168224298</c:v>
                </c:pt>
                <c:pt idx="35">
                  <c:v>0.90654205607476634</c:v>
                </c:pt>
                <c:pt idx="36">
                  <c:v>0.91588785046728971</c:v>
                </c:pt>
                <c:pt idx="37">
                  <c:v>0.92523364485981308</c:v>
                </c:pt>
                <c:pt idx="38">
                  <c:v>0.93457943925233644</c:v>
                </c:pt>
                <c:pt idx="39">
                  <c:v>0.94392523364485981</c:v>
                </c:pt>
                <c:pt idx="40">
                  <c:v>0.95327102803738317</c:v>
                </c:pt>
                <c:pt idx="41">
                  <c:v>0.96261682242990654</c:v>
                </c:pt>
                <c:pt idx="42">
                  <c:v>0.9719626168224299</c:v>
                </c:pt>
                <c:pt idx="43">
                  <c:v>0.98130841121495327</c:v>
                </c:pt>
                <c:pt idx="44">
                  <c:v>0.99065420560747663</c:v>
                </c:pt>
                <c:pt idx="4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511192"/>
        <c:axId val="239510800"/>
      </c:lineChart>
      <c:catAx>
        <c:axId val="23951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510408"/>
        <c:crosses val="autoZero"/>
        <c:auto val="1"/>
        <c:lblAlgn val="ctr"/>
        <c:lblOffset val="100"/>
        <c:noMultiLvlLbl val="0"/>
      </c:catAx>
      <c:valAx>
        <c:axId val="23951040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510016"/>
        <c:crosses val="autoZero"/>
        <c:crossBetween val="between"/>
      </c:valAx>
      <c:valAx>
        <c:axId val="239510800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511192"/>
        <c:crosses val="max"/>
        <c:crossBetween val="between"/>
      </c:valAx>
      <c:catAx>
        <c:axId val="2395111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95108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B89CF-FFFF-4068-A9EA-0ED5DC4BB9F0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F355A8-B2CC-4C3A-81E4-C6AE40002A6E}">
      <dgm:prSet custT="1"/>
      <dgm:spPr/>
      <dgm:t>
        <a:bodyPr/>
        <a:lstStyle/>
        <a:p>
          <a:pPr rtl="0"/>
          <a:r>
            <a:rPr lang="en-US" sz="2000" dirty="0" smtClean="0"/>
            <a:t>Personal Introduction</a:t>
          </a:r>
          <a:endParaRPr lang="en-US" sz="2000" dirty="0"/>
        </a:p>
      </dgm:t>
    </dgm:pt>
    <dgm:pt modelId="{FBA9B189-19FF-4756-A4BA-D5DE4CA95ACA}" type="parTrans" cxnId="{50E86921-E222-473F-8036-5B0B0E73439E}">
      <dgm:prSet/>
      <dgm:spPr/>
      <dgm:t>
        <a:bodyPr/>
        <a:lstStyle/>
        <a:p>
          <a:endParaRPr lang="en-US"/>
        </a:p>
      </dgm:t>
    </dgm:pt>
    <dgm:pt modelId="{80E8926E-ADE4-40AF-8187-BC62C3248B0D}" type="sibTrans" cxnId="{50E86921-E222-473F-8036-5B0B0E73439E}">
      <dgm:prSet/>
      <dgm:spPr/>
      <dgm:t>
        <a:bodyPr/>
        <a:lstStyle/>
        <a:p>
          <a:endParaRPr lang="en-US"/>
        </a:p>
      </dgm:t>
    </dgm:pt>
    <dgm:pt modelId="{5DD0693E-24EB-4153-B04D-26F9B6B35D2B}">
      <dgm:prSet custT="1"/>
      <dgm:spPr/>
      <dgm:t>
        <a:bodyPr/>
        <a:lstStyle/>
        <a:p>
          <a:pPr rtl="0"/>
          <a:r>
            <a:rPr lang="en-US" sz="2000" dirty="0" smtClean="0"/>
            <a:t>Problem Background</a:t>
          </a:r>
          <a:endParaRPr lang="en-US" sz="2000" dirty="0"/>
        </a:p>
      </dgm:t>
    </dgm:pt>
    <dgm:pt modelId="{F92EE0A4-C40B-4C29-B6FF-2D321AD14BBF}" type="parTrans" cxnId="{9BE27366-4B5D-41A8-A726-79E4C82D0163}">
      <dgm:prSet/>
      <dgm:spPr/>
      <dgm:t>
        <a:bodyPr/>
        <a:lstStyle/>
        <a:p>
          <a:endParaRPr lang="en-US"/>
        </a:p>
      </dgm:t>
    </dgm:pt>
    <dgm:pt modelId="{EE135FFF-8D24-41FB-A4E1-54B14364066D}" type="sibTrans" cxnId="{9BE27366-4B5D-41A8-A726-79E4C82D0163}">
      <dgm:prSet/>
      <dgm:spPr/>
      <dgm:t>
        <a:bodyPr/>
        <a:lstStyle/>
        <a:p>
          <a:endParaRPr lang="en-US"/>
        </a:p>
      </dgm:t>
    </dgm:pt>
    <dgm:pt modelId="{85A747DA-6FE5-4AED-B49E-7134DB27F44F}">
      <dgm:prSet custT="1"/>
      <dgm:spPr/>
      <dgm:t>
        <a:bodyPr/>
        <a:lstStyle/>
        <a:p>
          <a:pPr rtl="0"/>
          <a:r>
            <a:rPr lang="en-US" sz="2000" dirty="0" smtClean="0"/>
            <a:t>Project Description</a:t>
          </a:r>
          <a:endParaRPr lang="en-US" sz="2000" dirty="0"/>
        </a:p>
      </dgm:t>
    </dgm:pt>
    <dgm:pt modelId="{0D767254-D805-4AFB-BE49-0F156681B5D0}" type="parTrans" cxnId="{59DEE36A-685C-4ABE-9F7D-D724BF59A0D3}">
      <dgm:prSet/>
      <dgm:spPr/>
      <dgm:t>
        <a:bodyPr/>
        <a:lstStyle/>
        <a:p>
          <a:endParaRPr lang="en-US"/>
        </a:p>
      </dgm:t>
    </dgm:pt>
    <dgm:pt modelId="{87EFC7F4-B55A-459E-91EA-C0B17D7A7058}" type="sibTrans" cxnId="{59DEE36A-685C-4ABE-9F7D-D724BF59A0D3}">
      <dgm:prSet/>
      <dgm:spPr/>
      <dgm:t>
        <a:bodyPr/>
        <a:lstStyle/>
        <a:p>
          <a:endParaRPr lang="en-US"/>
        </a:p>
      </dgm:t>
    </dgm:pt>
    <dgm:pt modelId="{14B1B72B-7F3A-4166-BF84-00E8CF476EDC}">
      <dgm:prSet custT="1"/>
      <dgm:spPr/>
      <dgm:t>
        <a:bodyPr/>
        <a:lstStyle/>
        <a:p>
          <a:pPr rtl="0"/>
          <a:r>
            <a:rPr lang="en-US" sz="2000" dirty="0" smtClean="0"/>
            <a:t>Project Results</a:t>
          </a:r>
          <a:endParaRPr lang="en-US" sz="2000" dirty="0"/>
        </a:p>
      </dgm:t>
    </dgm:pt>
    <dgm:pt modelId="{35BCEE71-769D-4F53-A336-7E45F07923F2}" type="parTrans" cxnId="{3D51A416-1AEB-4A8B-A959-88987570E974}">
      <dgm:prSet/>
      <dgm:spPr/>
      <dgm:t>
        <a:bodyPr/>
        <a:lstStyle/>
        <a:p>
          <a:endParaRPr lang="en-US"/>
        </a:p>
      </dgm:t>
    </dgm:pt>
    <dgm:pt modelId="{0E7DDA5C-0CC8-402C-AFCF-094DDC4B11D4}" type="sibTrans" cxnId="{3D51A416-1AEB-4A8B-A959-88987570E974}">
      <dgm:prSet/>
      <dgm:spPr/>
      <dgm:t>
        <a:bodyPr/>
        <a:lstStyle/>
        <a:p>
          <a:endParaRPr lang="en-US"/>
        </a:p>
      </dgm:t>
    </dgm:pt>
    <dgm:pt modelId="{1C51CB02-1864-47C3-987B-AEF625F1DCE7}">
      <dgm:prSet custT="1"/>
      <dgm:spPr/>
      <dgm:t>
        <a:bodyPr/>
        <a:lstStyle/>
        <a:p>
          <a:pPr rtl="0"/>
          <a:r>
            <a:rPr lang="en-US" sz="2000" dirty="0" smtClean="0"/>
            <a:t>Next Steps</a:t>
          </a:r>
          <a:endParaRPr lang="en-US" sz="2000" dirty="0"/>
        </a:p>
      </dgm:t>
    </dgm:pt>
    <dgm:pt modelId="{EC026C6D-578F-4AAD-9CED-D59FD5D91DD1}" type="parTrans" cxnId="{AD5FB945-D712-4A1A-BC74-843B7A8B8995}">
      <dgm:prSet/>
      <dgm:spPr/>
      <dgm:t>
        <a:bodyPr/>
        <a:lstStyle/>
        <a:p>
          <a:endParaRPr lang="en-US"/>
        </a:p>
      </dgm:t>
    </dgm:pt>
    <dgm:pt modelId="{42597232-BCA3-46D6-BE19-16C588CB5FD5}" type="sibTrans" cxnId="{AD5FB945-D712-4A1A-BC74-843B7A8B8995}">
      <dgm:prSet/>
      <dgm:spPr/>
      <dgm:t>
        <a:bodyPr/>
        <a:lstStyle/>
        <a:p>
          <a:endParaRPr lang="en-US"/>
        </a:p>
      </dgm:t>
    </dgm:pt>
    <dgm:pt modelId="{1513C4DF-710A-4F84-ABF0-55E5FE1CD3DC}">
      <dgm:prSet custT="1"/>
      <dgm:spPr/>
      <dgm:t>
        <a:bodyPr/>
        <a:lstStyle/>
        <a:p>
          <a:pPr rtl="0"/>
          <a:r>
            <a:rPr lang="en-US" sz="2000" dirty="0" smtClean="0"/>
            <a:t>Lessons Learned</a:t>
          </a:r>
          <a:endParaRPr lang="en-US" sz="2000" dirty="0"/>
        </a:p>
      </dgm:t>
    </dgm:pt>
    <dgm:pt modelId="{2178A532-487B-404B-87B1-95483D8D7082}" type="parTrans" cxnId="{42678025-70DF-4848-AF49-1EC3572822B7}">
      <dgm:prSet/>
      <dgm:spPr/>
      <dgm:t>
        <a:bodyPr/>
        <a:lstStyle/>
        <a:p>
          <a:endParaRPr lang="en-US"/>
        </a:p>
      </dgm:t>
    </dgm:pt>
    <dgm:pt modelId="{390B23FF-23C4-4735-A1B9-55FBA69EDBC5}" type="sibTrans" cxnId="{42678025-70DF-4848-AF49-1EC3572822B7}">
      <dgm:prSet/>
      <dgm:spPr/>
      <dgm:t>
        <a:bodyPr/>
        <a:lstStyle/>
        <a:p>
          <a:endParaRPr lang="en-US"/>
        </a:p>
      </dgm:t>
    </dgm:pt>
    <dgm:pt modelId="{415F9E26-B278-4A04-8425-E5330D779152}">
      <dgm:prSet custT="1"/>
      <dgm:spPr/>
      <dgm:t>
        <a:bodyPr/>
        <a:lstStyle/>
        <a:p>
          <a:pPr rtl="0"/>
          <a:r>
            <a:rPr lang="en-US" sz="2000" dirty="0" smtClean="0"/>
            <a:t>Acknowledgements</a:t>
          </a:r>
          <a:endParaRPr lang="en-US" sz="2000" dirty="0"/>
        </a:p>
      </dgm:t>
    </dgm:pt>
    <dgm:pt modelId="{4D69D03B-FA5B-4F87-8113-9DF80D152786}" type="parTrans" cxnId="{6BB4EB6F-B2FC-4F08-8CE8-A8E0B901FCF5}">
      <dgm:prSet/>
      <dgm:spPr/>
      <dgm:t>
        <a:bodyPr/>
        <a:lstStyle/>
        <a:p>
          <a:endParaRPr lang="en-US"/>
        </a:p>
      </dgm:t>
    </dgm:pt>
    <dgm:pt modelId="{8CED41C1-F84D-4921-AFE6-E06C8CADDDE4}" type="sibTrans" cxnId="{6BB4EB6F-B2FC-4F08-8CE8-A8E0B901FCF5}">
      <dgm:prSet/>
      <dgm:spPr/>
      <dgm:t>
        <a:bodyPr/>
        <a:lstStyle/>
        <a:p>
          <a:endParaRPr lang="en-US"/>
        </a:p>
      </dgm:t>
    </dgm:pt>
    <dgm:pt modelId="{F094BF90-6EFA-4E27-B85D-2C43251EF62E}">
      <dgm:prSet custT="1"/>
      <dgm:spPr/>
      <dgm:t>
        <a:bodyPr/>
        <a:lstStyle/>
        <a:p>
          <a:pPr rtl="0"/>
          <a:r>
            <a:rPr lang="en-US" sz="2000" dirty="0" smtClean="0"/>
            <a:t>References and Resources</a:t>
          </a:r>
          <a:endParaRPr lang="en-US" sz="2000" dirty="0"/>
        </a:p>
      </dgm:t>
    </dgm:pt>
    <dgm:pt modelId="{D285E7A5-4A8C-45C4-8840-175D7503CC7C}" type="parTrans" cxnId="{43C67217-F824-4068-8490-B0C495977BE4}">
      <dgm:prSet/>
      <dgm:spPr/>
      <dgm:t>
        <a:bodyPr/>
        <a:lstStyle/>
        <a:p>
          <a:endParaRPr lang="en-US"/>
        </a:p>
      </dgm:t>
    </dgm:pt>
    <dgm:pt modelId="{E192F73B-D293-4C2E-8CE0-A6FF9F1CA32B}" type="sibTrans" cxnId="{43C67217-F824-4068-8490-B0C495977BE4}">
      <dgm:prSet/>
      <dgm:spPr/>
      <dgm:t>
        <a:bodyPr/>
        <a:lstStyle/>
        <a:p>
          <a:endParaRPr lang="en-US"/>
        </a:p>
      </dgm:t>
    </dgm:pt>
    <dgm:pt modelId="{6BB4CA48-07AD-46BD-868F-9FE0415783DE}" type="pres">
      <dgm:prSet presAssocID="{503B89CF-FFFF-4068-A9EA-0ED5DC4BB9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A09603-4E72-481E-BCA2-6C74DD5C9A7F}" type="pres">
      <dgm:prSet presAssocID="{F094BF90-6EFA-4E27-B85D-2C43251EF62E}" presName="boxAndChildren" presStyleCnt="0"/>
      <dgm:spPr/>
    </dgm:pt>
    <dgm:pt modelId="{D76194A9-0483-47AD-9ED0-048075985102}" type="pres">
      <dgm:prSet presAssocID="{F094BF90-6EFA-4E27-B85D-2C43251EF62E}" presName="parentTextBox" presStyleLbl="node1" presStyleIdx="0" presStyleCnt="8"/>
      <dgm:spPr/>
      <dgm:t>
        <a:bodyPr/>
        <a:lstStyle/>
        <a:p>
          <a:endParaRPr lang="en-US"/>
        </a:p>
      </dgm:t>
    </dgm:pt>
    <dgm:pt modelId="{6F89A5CD-10A7-4BED-9DE6-50B0646D432E}" type="pres">
      <dgm:prSet presAssocID="{8CED41C1-F84D-4921-AFE6-E06C8CADDDE4}" presName="sp" presStyleCnt="0"/>
      <dgm:spPr/>
    </dgm:pt>
    <dgm:pt modelId="{D94582AF-C41B-4CDE-A96D-0CFD8F39F8F2}" type="pres">
      <dgm:prSet presAssocID="{415F9E26-B278-4A04-8425-E5330D779152}" presName="arrowAndChildren" presStyleCnt="0"/>
      <dgm:spPr/>
    </dgm:pt>
    <dgm:pt modelId="{4D575E29-9EC7-4A5C-BF6D-CF869CA7BC8E}" type="pres">
      <dgm:prSet presAssocID="{415F9E26-B278-4A04-8425-E5330D779152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D690600F-592A-4529-AD6B-6D488749C287}" type="pres">
      <dgm:prSet presAssocID="{390B23FF-23C4-4735-A1B9-55FBA69EDBC5}" presName="sp" presStyleCnt="0"/>
      <dgm:spPr/>
    </dgm:pt>
    <dgm:pt modelId="{6C7172F4-116A-46A3-A1A3-A7D22FC9647E}" type="pres">
      <dgm:prSet presAssocID="{1513C4DF-710A-4F84-ABF0-55E5FE1CD3DC}" presName="arrowAndChildren" presStyleCnt="0"/>
      <dgm:spPr/>
    </dgm:pt>
    <dgm:pt modelId="{50F11AA3-962B-43DF-A2F0-EF609B7C5FAB}" type="pres">
      <dgm:prSet presAssocID="{1513C4DF-710A-4F84-ABF0-55E5FE1CD3DC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59B77F6-E484-4326-AA50-E762C745EDE1}" type="pres">
      <dgm:prSet presAssocID="{42597232-BCA3-46D6-BE19-16C588CB5FD5}" presName="sp" presStyleCnt="0"/>
      <dgm:spPr/>
    </dgm:pt>
    <dgm:pt modelId="{942AA7ED-E869-4766-AF2D-0801403BA0B2}" type="pres">
      <dgm:prSet presAssocID="{1C51CB02-1864-47C3-987B-AEF625F1DCE7}" presName="arrowAndChildren" presStyleCnt="0"/>
      <dgm:spPr/>
    </dgm:pt>
    <dgm:pt modelId="{94C6878E-67C6-47A2-8065-9A4E1E37E244}" type="pres">
      <dgm:prSet presAssocID="{1C51CB02-1864-47C3-987B-AEF625F1DCE7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D7A5B59B-6A7F-48A8-B980-DDEB826F6573}" type="pres">
      <dgm:prSet presAssocID="{0E7DDA5C-0CC8-402C-AFCF-094DDC4B11D4}" presName="sp" presStyleCnt="0"/>
      <dgm:spPr/>
    </dgm:pt>
    <dgm:pt modelId="{FCD5AEAF-22C4-4979-8362-CF41CA234A43}" type="pres">
      <dgm:prSet presAssocID="{14B1B72B-7F3A-4166-BF84-00E8CF476EDC}" presName="arrowAndChildren" presStyleCnt="0"/>
      <dgm:spPr/>
    </dgm:pt>
    <dgm:pt modelId="{FACE465A-33B8-4B60-BAAD-887D9235E127}" type="pres">
      <dgm:prSet presAssocID="{14B1B72B-7F3A-4166-BF84-00E8CF476EDC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387A2305-186E-44D0-A425-2BA74477074B}" type="pres">
      <dgm:prSet presAssocID="{87EFC7F4-B55A-459E-91EA-C0B17D7A7058}" presName="sp" presStyleCnt="0"/>
      <dgm:spPr/>
    </dgm:pt>
    <dgm:pt modelId="{6D7EA260-42CA-4A69-876D-FBAD130309DE}" type="pres">
      <dgm:prSet presAssocID="{85A747DA-6FE5-4AED-B49E-7134DB27F44F}" presName="arrowAndChildren" presStyleCnt="0"/>
      <dgm:spPr/>
    </dgm:pt>
    <dgm:pt modelId="{4A1294F6-BCB9-4DE2-8450-5364BF2C5C61}" type="pres">
      <dgm:prSet presAssocID="{85A747DA-6FE5-4AED-B49E-7134DB27F44F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29C4F685-17C6-4EFE-9916-5104B5EFB93D}" type="pres">
      <dgm:prSet presAssocID="{EE135FFF-8D24-41FB-A4E1-54B14364066D}" presName="sp" presStyleCnt="0"/>
      <dgm:spPr/>
    </dgm:pt>
    <dgm:pt modelId="{EDB387E2-0C87-4D52-BC51-B8B56E91DA2C}" type="pres">
      <dgm:prSet presAssocID="{5DD0693E-24EB-4153-B04D-26F9B6B35D2B}" presName="arrowAndChildren" presStyleCnt="0"/>
      <dgm:spPr/>
    </dgm:pt>
    <dgm:pt modelId="{3B1F7604-520F-4AA0-91FD-006432BB4EB4}" type="pres">
      <dgm:prSet presAssocID="{5DD0693E-24EB-4153-B04D-26F9B6B35D2B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6D464EC-7003-41E0-B04F-B627B0A0F6D1}" type="pres">
      <dgm:prSet presAssocID="{80E8926E-ADE4-40AF-8187-BC62C3248B0D}" presName="sp" presStyleCnt="0"/>
      <dgm:spPr/>
    </dgm:pt>
    <dgm:pt modelId="{EF13C37F-00D5-4B30-BAC7-54771B098110}" type="pres">
      <dgm:prSet presAssocID="{75F355A8-B2CC-4C3A-81E4-C6AE40002A6E}" presName="arrowAndChildren" presStyleCnt="0"/>
      <dgm:spPr/>
    </dgm:pt>
    <dgm:pt modelId="{34BF6BB4-B456-41F6-A2FE-66B697E0D50E}" type="pres">
      <dgm:prSet presAssocID="{75F355A8-B2CC-4C3A-81E4-C6AE40002A6E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43C67217-F824-4068-8490-B0C495977BE4}" srcId="{503B89CF-FFFF-4068-A9EA-0ED5DC4BB9F0}" destId="{F094BF90-6EFA-4E27-B85D-2C43251EF62E}" srcOrd="7" destOrd="0" parTransId="{D285E7A5-4A8C-45C4-8840-175D7503CC7C}" sibTransId="{E192F73B-D293-4C2E-8CE0-A6FF9F1CA32B}"/>
    <dgm:cxn modelId="{85366FCF-FB43-476B-A2D1-6071F65E42EE}" type="presOf" srcId="{14B1B72B-7F3A-4166-BF84-00E8CF476EDC}" destId="{FACE465A-33B8-4B60-BAAD-887D9235E127}" srcOrd="0" destOrd="0" presId="urn:microsoft.com/office/officeart/2005/8/layout/process4"/>
    <dgm:cxn modelId="{06697E23-628C-4D66-82D2-110E2F0CC7C9}" type="presOf" srcId="{F094BF90-6EFA-4E27-B85D-2C43251EF62E}" destId="{D76194A9-0483-47AD-9ED0-048075985102}" srcOrd="0" destOrd="0" presId="urn:microsoft.com/office/officeart/2005/8/layout/process4"/>
    <dgm:cxn modelId="{D7C568A4-5200-44D7-982C-FD3340858896}" type="presOf" srcId="{85A747DA-6FE5-4AED-B49E-7134DB27F44F}" destId="{4A1294F6-BCB9-4DE2-8450-5364BF2C5C61}" srcOrd="0" destOrd="0" presId="urn:microsoft.com/office/officeart/2005/8/layout/process4"/>
    <dgm:cxn modelId="{39D1BBF7-B9C0-4536-8810-F4A935CEBA51}" type="presOf" srcId="{1513C4DF-710A-4F84-ABF0-55E5FE1CD3DC}" destId="{50F11AA3-962B-43DF-A2F0-EF609B7C5FAB}" srcOrd="0" destOrd="0" presId="urn:microsoft.com/office/officeart/2005/8/layout/process4"/>
    <dgm:cxn modelId="{3D51A416-1AEB-4A8B-A959-88987570E974}" srcId="{503B89CF-FFFF-4068-A9EA-0ED5DC4BB9F0}" destId="{14B1B72B-7F3A-4166-BF84-00E8CF476EDC}" srcOrd="3" destOrd="0" parTransId="{35BCEE71-769D-4F53-A336-7E45F07923F2}" sibTransId="{0E7DDA5C-0CC8-402C-AFCF-094DDC4B11D4}"/>
    <dgm:cxn modelId="{E3164EB7-335D-4D99-BDC8-BAAF68108F40}" type="presOf" srcId="{75F355A8-B2CC-4C3A-81E4-C6AE40002A6E}" destId="{34BF6BB4-B456-41F6-A2FE-66B697E0D50E}" srcOrd="0" destOrd="0" presId="urn:microsoft.com/office/officeart/2005/8/layout/process4"/>
    <dgm:cxn modelId="{AD5FB945-D712-4A1A-BC74-843B7A8B8995}" srcId="{503B89CF-FFFF-4068-A9EA-0ED5DC4BB9F0}" destId="{1C51CB02-1864-47C3-987B-AEF625F1DCE7}" srcOrd="4" destOrd="0" parTransId="{EC026C6D-578F-4AAD-9CED-D59FD5D91DD1}" sibTransId="{42597232-BCA3-46D6-BE19-16C588CB5FD5}"/>
    <dgm:cxn modelId="{6BB4EB6F-B2FC-4F08-8CE8-A8E0B901FCF5}" srcId="{503B89CF-FFFF-4068-A9EA-0ED5DC4BB9F0}" destId="{415F9E26-B278-4A04-8425-E5330D779152}" srcOrd="6" destOrd="0" parTransId="{4D69D03B-FA5B-4F87-8113-9DF80D152786}" sibTransId="{8CED41C1-F84D-4921-AFE6-E06C8CADDDE4}"/>
    <dgm:cxn modelId="{59DEE36A-685C-4ABE-9F7D-D724BF59A0D3}" srcId="{503B89CF-FFFF-4068-A9EA-0ED5DC4BB9F0}" destId="{85A747DA-6FE5-4AED-B49E-7134DB27F44F}" srcOrd="2" destOrd="0" parTransId="{0D767254-D805-4AFB-BE49-0F156681B5D0}" sibTransId="{87EFC7F4-B55A-459E-91EA-C0B17D7A7058}"/>
    <dgm:cxn modelId="{42678025-70DF-4848-AF49-1EC3572822B7}" srcId="{503B89CF-FFFF-4068-A9EA-0ED5DC4BB9F0}" destId="{1513C4DF-710A-4F84-ABF0-55E5FE1CD3DC}" srcOrd="5" destOrd="0" parTransId="{2178A532-487B-404B-87B1-95483D8D7082}" sibTransId="{390B23FF-23C4-4735-A1B9-55FBA69EDBC5}"/>
    <dgm:cxn modelId="{CAFC0637-028C-45B2-91C3-D0F672311178}" type="presOf" srcId="{415F9E26-B278-4A04-8425-E5330D779152}" destId="{4D575E29-9EC7-4A5C-BF6D-CF869CA7BC8E}" srcOrd="0" destOrd="0" presId="urn:microsoft.com/office/officeart/2005/8/layout/process4"/>
    <dgm:cxn modelId="{6C796478-5776-405B-A9A5-68BD27A0D415}" type="presOf" srcId="{503B89CF-FFFF-4068-A9EA-0ED5DC4BB9F0}" destId="{6BB4CA48-07AD-46BD-868F-9FE0415783DE}" srcOrd="0" destOrd="0" presId="urn:microsoft.com/office/officeart/2005/8/layout/process4"/>
    <dgm:cxn modelId="{9BE27366-4B5D-41A8-A726-79E4C82D0163}" srcId="{503B89CF-FFFF-4068-A9EA-0ED5DC4BB9F0}" destId="{5DD0693E-24EB-4153-B04D-26F9B6B35D2B}" srcOrd="1" destOrd="0" parTransId="{F92EE0A4-C40B-4C29-B6FF-2D321AD14BBF}" sibTransId="{EE135FFF-8D24-41FB-A4E1-54B14364066D}"/>
    <dgm:cxn modelId="{F4F7F288-35BF-418F-8E17-8BA316F037B1}" type="presOf" srcId="{5DD0693E-24EB-4153-B04D-26F9B6B35D2B}" destId="{3B1F7604-520F-4AA0-91FD-006432BB4EB4}" srcOrd="0" destOrd="0" presId="urn:microsoft.com/office/officeart/2005/8/layout/process4"/>
    <dgm:cxn modelId="{F687B38B-2BEE-4628-9431-0B597FFA5000}" type="presOf" srcId="{1C51CB02-1864-47C3-987B-AEF625F1DCE7}" destId="{94C6878E-67C6-47A2-8065-9A4E1E37E244}" srcOrd="0" destOrd="0" presId="urn:microsoft.com/office/officeart/2005/8/layout/process4"/>
    <dgm:cxn modelId="{50E86921-E222-473F-8036-5B0B0E73439E}" srcId="{503B89CF-FFFF-4068-A9EA-0ED5DC4BB9F0}" destId="{75F355A8-B2CC-4C3A-81E4-C6AE40002A6E}" srcOrd="0" destOrd="0" parTransId="{FBA9B189-19FF-4756-A4BA-D5DE4CA95ACA}" sibTransId="{80E8926E-ADE4-40AF-8187-BC62C3248B0D}"/>
    <dgm:cxn modelId="{5709A606-3CFD-48EC-A3AD-20CADA0642B7}" type="presParOf" srcId="{6BB4CA48-07AD-46BD-868F-9FE0415783DE}" destId="{33A09603-4E72-481E-BCA2-6C74DD5C9A7F}" srcOrd="0" destOrd="0" presId="urn:microsoft.com/office/officeart/2005/8/layout/process4"/>
    <dgm:cxn modelId="{56AD2507-AA1C-454C-B2DF-E37CA1157BC8}" type="presParOf" srcId="{33A09603-4E72-481E-BCA2-6C74DD5C9A7F}" destId="{D76194A9-0483-47AD-9ED0-048075985102}" srcOrd="0" destOrd="0" presId="urn:microsoft.com/office/officeart/2005/8/layout/process4"/>
    <dgm:cxn modelId="{019B74DA-53B6-42BF-8465-99F0B049968F}" type="presParOf" srcId="{6BB4CA48-07AD-46BD-868F-9FE0415783DE}" destId="{6F89A5CD-10A7-4BED-9DE6-50B0646D432E}" srcOrd="1" destOrd="0" presId="urn:microsoft.com/office/officeart/2005/8/layout/process4"/>
    <dgm:cxn modelId="{24C51214-922A-4B18-B44A-529DE916A37D}" type="presParOf" srcId="{6BB4CA48-07AD-46BD-868F-9FE0415783DE}" destId="{D94582AF-C41B-4CDE-A96D-0CFD8F39F8F2}" srcOrd="2" destOrd="0" presId="urn:microsoft.com/office/officeart/2005/8/layout/process4"/>
    <dgm:cxn modelId="{31307D7B-7B3C-45F9-BEE8-F186C2078139}" type="presParOf" srcId="{D94582AF-C41B-4CDE-A96D-0CFD8F39F8F2}" destId="{4D575E29-9EC7-4A5C-BF6D-CF869CA7BC8E}" srcOrd="0" destOrd="0" presId="urn:microsoft.com/office/officeart/2005/8/layout/process4"/>
    <dgm:cxn modelId="{7DFC8C97-E04F-4415-B750-84D9A2F002DC}" type="presParOf" srcId="{6BB4CA48-07AD-46BD-868F-9FE0415783DE}" destId="{D690600F-592A-4529-AD6B-6D488749C287}" srcOrd="3" destOrd="0" presId="urn:microsoft.com/office/officeart/2005/8/layout/process4"/>
    <dgm:cxn modelId="{3D3A0440-D24E-4B9A-9AE0-CA1C480452AD}" type="presParOf" srcId="{6BB4CA48-07AD-46BD-868F-9FE0415783DE}" destId="{6C7172F4-116A-46A3-A1A3-A7D22FC9647E}" srcOrd="4" destOrd="0" presId="urn:microsoft.com/office/officeart/2005/8/layout/process4"/>
    <dgm:cxn modelId="{27EB92F8-49A5-4886-98F7-E0199145C699}" type="presParOf" srcId="{6C7172F4-116A-46A3-A1A3-A7D22FC9647E}" destId="{50F11AA3-962B-43DF-A2F0-EF609B7C5FAB}" srcOrd="0" destOrd="0" presId="urn:microsoft.com/office/officeart/2005/8/layout/process4"/>
    <dgm:cxn modelId="{11F6B6A5-1B2D-48DF-8343-BC5553BAB278}" type="presParOf" srcId="{6BB4CA48-07AD-46BD-868F-9FE0415783DE}" destId="{659B77F6-E484-4326-AA50-E762C745EDE1}" srcOrd="5" destOrd="0" presId="urn:microsoft.com/office/officeart/2005/8/layout/process4"/>
    <dgm:cxn modelId="{853939CB-3BF1-43F4-997A-200064777BC3}" type="presParOf" srcId="{6BB4CA48-07AD-46BD-868F-9FE0415783DE}" destId="{942AA7ED-E869-4766-AF2D-0801403BA0B2}" srcOrd="6" destOrd="0" presId="urn:microsoft.com/office/officeart/2005/8/layout/process4"/>
    <dgm:cxn modelId="{20DDFBA7-EDA3-4251-8BDB-3B31985F4A1D}" type="presParOf" srcId="{942AA7ED-E869-4766-AF2D-0801403BA0B2}" destId="{94C6878E-67C6-47A2-8065-9A4E1E37E244}" srcOrd="0" destOrd="0" presId="urn:microsoft.com/office/officeart/2005/8/layout/process4"/>
    <dgm:cxn modelId="{FF99C474-438B-4C9F-A90B-1D80A479FD3B}" type="presParOf" srcId="{6BB4CA48-07AD-46BD-868F-9FE0415783DE}" destId="{D7A5B59B-6A7F-48A8-B980-DDEB826F6573}" srcOrd="7" destOrd="0" presId="urn:microsoft.com/office/officeart/2005/8/layout/process4"/>
    <dgm:cxn modelId="{0F7D28BE-0E67-483C-8EE9-D1116F57DFE8}" type="presParOf" srcId="{6BB4CA48-07AD-46BD-868F-9FE0415783DE}" destId="{FCD5AEAF-22C4-4979-8362-CF41CA234A43}" srcOrd="8" destOrd="0" presId="urn:microsoft.com/office/officeart/2005/8/layout/process4"/>
    <dgm:cxn modelId="{87164FE3-592D-42E3-AE33-E29DA70358B9}" type="presParOf" srcId="{FCD5AEAF-22C4-4979-8362-CF41CA234A43}" destId="{FACE465A-33B8-4B60-BAAD-887D9235E127}" srcOrd="0" destOrd="0" presId="urn:microsoft.com/office/officeart/2005/8/layout/process4"/>
    <dgm:cxn modelId="{E9683123-1EBB-44B3-9D1B-EBEC0DF0BD93}" type="presParOf" srcId="{6BB4CA48-07AD-46BD-868F-9FE0415783DE}" destId="{387A2305-186E-44D0-A425-2BA74477074B}" srcOrd="9" destOrd="0" presId="urn:microsoft.com/office/officeart/2005/8/layout/process4"/>
    <dgm:cxn modelId="{1D2582B0-4992-47F0-A706-E9AC912B1BF1}" type="presParOf" srcId="{6BB4CA48-07AD-46BD-868F-9FE0415783DE}" destId="{6D7EA260-42CA-4A69-876D-FBAD130309DE}" srcOrd="10" destOrd="0" presId="urn:microsoft.com/office/officeart/2005/8/layout/process4"/>
    <dgm:cxn modelId="{F9F76FDC-413A-4B75-80B7-1B9861163425}" type="presParOf" srcId="{6D7EA260-42CA-4A69-876D-FBAD130309DE}" destId="{4A1294F6-BCB9-4DE2-8450-5364BF2C5C61}" srcOrd="0" destOrd="0" presId="urn:microsoft.com/office/officeart/2005/8/layout/process4"/>
    <dgm:cxn modelId="{70EDE840-C64B-4989-B73B-B1F92D43E5EE}" type="presParOf" srcId="{6BB4CA48-07AD-46BD-868F-9FE0415783DE}" destId="{29C4F685-17C6-4EFE-9916-5104B5EFB93D}" srcOrd="11" destOrd="0" presId="urn:microsoft.com/office/officeart/2005/8/layout/process4"/>
    <dgm:cxn modelId="{CA702FE2-5F89-43BE-991B-1D8256FD1E8A}" type="presParOf" srcId="{6BB4CA48-07AD-46BD-868F-9FE0415783DE}" destId="{EDB387E2-0C87-4D52-BC51-B8B56E91DA2C}" srcOrd="12" destOrd="0" presId="urn:microsoft.com/office/officeart/2005/8/layout/process4"/>
    <dgm:cxn modelId="{97CCC6AB-30C1-4ED1-8C0F-394376FEE30C}" type="presParOf" srcId="{EDB387E2-0C87-4D52-BC51-B8B56E91DA2C}" destId="{3B1F7604-520F-4AA0-91FD-006432BB4EB4}" srcOrd="0" destOrd="0" presId="urn:microsoft.com/office/officeart/2005/8/layout/process4"/>
    <dgm:cxn modelId="{E4FA956A-B2D1-4376-B43B-D37C0FEAAA41}" type="presParOf" srcId="{6BB4CA48-07AD-46BD-868F-9FE0415783DE}" destId="{26D464EC-7003-41E0-B04F-B627B0A0F6D1}" srcOrd="13" destOrd="0" presId="urn:microsoft.com/office/officeart/2005/8/layout/process4"/>
    <dgm:cxn modelId="{751D04B1-E5C5-42C0-8ED9-7183485F4529}" type="presParOf" srcId="{6BB4CA48-07AD-46BD-868F-9FE0415783DE}" destId="{EF13C37F-00D5-4B30-BAC7-54771B098110}" srcOrd="14" destOrd="0" presId="urn:microsoft.com/office/officeart/2005/8/layout/process4"/>
    <dgm:cxn modelId="{C5684EE5-2C5B-4487-9FF0-FA8A01A18953}" type="presParOf" srcId="{EF13C37F-00D5-4B30-BAC7-54771B098110}" destId="{34BF6BB4-B456-41F6-A2FE-66B697E0D50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31FDCA-8215-4288-A935-BD88608282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80EC94-95CE-4C2D-B31F-859EDF69F0E5}">
      <dgm:prSet/>
      <dgm:spPr/>
      <dgm:t>
        <a:bodyPr/>
        <a:lstStyle/>
        <a:p>
          <a:pPr rtl="0"/>
          <a:r>
            <a:rPr lang="en-US" dirty="0" smtClean="0"/>
            <a:t>Career:</a:t>
          </a:r>
          <a:endParaRPr lang="en-US" dirty="0"/>
        </a:p>
      </dgm:t>
    </dgm:pt>
    <dgm:pt modelId="{83E826C4-5929-4F59-8FE3-6D2E728AFC84}" type="parTrans" cxnId="{CF8045BA-0027-4531-9061-F6180BCC9287}">
      <dgm:prSet/>
      <dgm:spPr/>
      <dgm:t>
        <a:bodyPr/>
        <a:lstStyle/>
        <a:p>
          <a:endParaRPr lang="en-US"/>
        </a:p>
      </dgm:t>
    </dgm:pt>
    <dgm:pt modelId="{DEED16E6-84A5-45C5-8BCE-D0CD6CE1DA7D}" type="sibTrans" cxnId="{CF8045BA-0027-4531-9061-F6180BCC9287}">
      <dgm:prSet/>
      <dgm:spPr/>
      <dgm:t>
        <a:bodyPr/>
        <a:lstStyle/>
        <a:p>
          <a:endParaRPr lang="en-US"/>
        </a:p>
      </dgm:t>
    </dgm:pt>
    <dgm:pt modelId="{D543AD02-32F4-43C3-8318-19902523B26E}">
      <dgm:prSet/>
      <dgm:spPr/>
      <dgm:t>
        <a:bodyPr/>
        <a:lstStyle/>
        <a:p>
          <a:pPr rtl="0"/>
          <a:r>
            <a:rPr lang="en-US" dirty="0" smtClean="0"/>
            <a:t>Utilize M.S. Degree to uncover performance gaps able to be solved through training, development, and documentation</a:t>
          </a:r>
          <a:endParaRPr lang="en-US" dirty="0"/>
        </a:p>
      </dgm:t>
    </dgm:pt>
    <dgm:pt modelId="{D736832E-83A7-4DCD-A744-7C4211168666}" type="parTrans" cxnId="{934F18BB-96AB-4F87-830C-A3ABF3369DF1}">
      <dgm:prSet/>
      <dgm:spPr/>
      <dgm:t>
        <a:bodyPr/>
        <a:lstStyle/>
        <a:p>
          <a:endParaRPr lang="en-US"/>
        </a:p>
      </dgm:t>
    </dgm:pt>
    <dgm:pt modelId="{8353B995-E9F7-4682-9856-E368A425CFB8}" type="sibTrans" cxnId="{934F18BB-96AB-4F87-830C-A3ABF3369DF1}">
      <dgm:prSet/>
      <dgm:spPr/>
      <dgm:t>
        <a:bodyPr/>
        <a:lstStyle/>
        <a:p>
          <a:endParaRPr lang="en-US"/>
        </a:p>
      </dgm:t>
    </dgm:pt>
    <dgm:pt modelId="{907FB4B9-9192-4BCA-8CBE-8F43159BAED7}">
      <dgm:prSet/>
      <dgm:spPr/>
      <dgm:t>
        <a:bodyPr/>
        <a:lstStyle/>
        <a:p>
          <a:pPr rtl="0"/>
          <a:r>
            <a:rPr lang="en-US" dirty="0" smtClean="0"/>
            <a:t>Certification:</a:t>
          </a:r>
          <a:endParaRPr lang="en-US" dirty="0"/>
        </a:p>
      </dgm:t>
    </dgm:pt>
    <dgm:pt modelId="{7C1FC40C-1531-4F62-9855-C4FE4BFB3241}" type="parTrans" cxnId="{803506E9-956E-48F3-A76C-2D61FF864AA9}">
      <dgm:prSet/>
      <dgm:spPr/>
      <dgm:t>
        <a:bodyPr/>
        <a:lstStyle/>
        <a:p>
          <a:endParaRPr lang="en-US"/>
        </a:p>
      </dgm:t>
    </dgm:pt>
    <dgm:pt modelId="{300E5373-0ADB-4993-A057-4A31AE34DBA6}" type="sibTrans" cxnId="{803506E9-956E-48F3-A76C-2D61FF864AA9}">
      <dgm:prSet/>
      <dgm:spPr/>
      <dgm:t>
        <a:bodyPr/>
        <a:lstStyle/>
        <a:p>
          <a:endParaRPr lang="en-US"/>
        </a:p>
      </dgm:t>
    </dgm:pt>
    <dgm:pt modelId="{85E7E148-802E-4D2B-9F3A-7163760A4619}">
      <dgm:prSet/>
      <dgm:spPr/>
      <dgm:t>
        <a:bodyPr/>
        <a:lstStyle/>
        <a:p>
          <a:pPr rtl="0"/>
          <a:r>
            <a:rPr lang="en-US" b="1" dirty="0" smtClean="0"/>
            <a:t>Full Implementation: </a:t>
          </a:r>
          <a:r>
            <a:rPr lang="en-US" dirty="0" smtClean="0"/>
            <a:t>Partner with a certifying body (SEI, CompTIA, IEEE) and develop the full exam and study materials</a:t>
          </a:r>
          <a:endParaRPr lang="en-US" dirty="0"/>
        </a:p>
      </dgm:t>
    </dgm:pt>
    <dgm:pt modelId="{6A335368-B27A-42CB-8C5C-E56E8922A2EB}" type="parTrans" cxnId="{74CD5522-1A1E-441F-9A0D-4D797593B413}">
      <dgm:prSet/>
      <dgm:spPr/>
      <dgm:t>
        <a:bodyPr/>
        <a:lstStyle/>
        <a:p>
          <a:endParaRPr lang="en-US"/>
        </a:p>
      </dgm:t>
    </dgm:pt>
    <dgm:pt modelId="{8B85CC5E-92DD-40F3-A825-D000EA436F79}" type="sibTrans" cxnId="{74CD5522-1A1E-441F-9A0D-4D797593B413}">
      <dgm:prSet/>
      <dgm:spPr/>
      <dgm:t>
        <a:bodyPr/>
        <a:lstStyle/>
        <a:p>
          <a:endParaRPr lang="en-US"/>
        </a:p>
      </dgm:t>
    </dgm:pt>
    <dgm:pt modelId="{CA82AAB7-1480-4854-BF73-761F7226B9AB}">
      <dgm:prSet/>
      <dgm:spPr/>
      <dgm:t>
        <a:bodyPr/>
        <a:lstStyle/>
        <a:p>
          <a:pPr rtl="0"/>
          <a:r>
            <a:rPr lang="en-US" b="1" dirty="0" smtClean="0"/>
            <a:t>Partial Implementation: </a:t>
          </a:r>
          <a:r>
            <a:rPr lang="en-US" dirty="0" smtClean="0"/>
            <a:t>Partner with a client to provide on-the-job training</a:t>
          </a:r>
          <a:endParaRPr lang="en-US" dirty="0"/>
        </a:p>
      </dgm:t>
    </dgm:pt>
    <dgm:pt modelId="{43AD4AA6-72A8-4D16-9686-A3BEA2223CE3}" type="parTrans" cxnId="{F739871C-7E4D-46D6-AF5D-9CF00B96AF01}">
      <dgm:prSet/>
      <dgm:spPr/>
      <dgm:t>
        <a:bodyPr/>
        <a:lstStyle/>
        <a:p>
          <a:endParaRPr lang="en-US"/>
        </a:p>
      </dgm:t>
    </dgm:pt>
    <dgm:pt modelId="{DED31CE1-EC2F-4470-A224-C2659E67A904}" type="sibTrans" cxnId="{F739871C-7E4D-46D6-AF5D-9CF00B96AF01}">
      <dgm:prSet/>
      <dgm:spPr/>
      <dgm:t>
        <a:bodyPr/>
        <a:lstStyle/>
        <a:p>
          <a:endParaRPr lang="en-US"/>
        </a:p>
      </dgm:t>
    </dgm:pt>
    <dgm:pt modelId="{FB483C65-25DE-441E-9783-0B208691197F}">
      <dgm:prSet/>
      <dgm:spPr/>
      <dgm:t>
        <a:bodyPr/>
        <a:lstStyle/>
        <a:p>
          <a:pPr rtl="0"/>
          <a:r>
            <a:rPr lang="en-US" b="1" dirty="0" smtClean="0"/>
            <a:t>Industry Adoption: </a:t>
          </a:r>
          <a:r>
            <a:rPr lang="en-US" b="0" dirty="0" smtClean="0"/>
            <a:t>Convince companies to value certified developers</a:t>
          </a:r>
          <a:endParaRPr lang="en-US" b="1" dirty="0"/>
        </a:p>
      </dgm:t>
    </dgm:pt>
    <dgm:pt modelId="{3E2044B4-DAFA-462C-A45F-07090A56588C}" type="parTrans" cxnId="{1DEC614B-25D3-4912-843B-656D8318EB6D}">
      <dgm:prSet/>
      <dgm:spPr/>
      <dgm:t>
        <a:bodyPr/>
        <a:lstStyle/>
        <a:p>
          <a:endParaRPr lang="en-US"/>
        </a:p>
      </dgm:t>
    </dgm:pt>
    <dgm:pt modelId="{A949AEED-BF24-4D07-9BB0-6C53BA982DC2}" type="sibTrans" cxnId="{1DEC614B-25D3-4912-843B-656D8318EB6D}">
      <dgm:prSet/>
      <dgm:spPr/>
      <dgm:t>
        <a:bodyPr/>
        <a:lstStyle/>
        <a:p>
          <a:endParaRPr lang="en-US"/>
        </a:p>
      </dgm:t>
    </dgm:pt>
    <dgm:pt modelId="{4DB76955-C4C5-419E-B664-96E78B2E89FF}" type="pres">
      <dgm:prSet presAssocID="{DD31FDCA-8215-4288-A935-BD88608282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B6A2EF-889D-41BA-AEE3-4E4B3E927F61}" type="pres">
      <dgm:prSet presAssocID="{EF80EC94-95CE-4C2D-B31F-859EDF69F0E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0CB5C-E3F2-49E6-BB1C-251FFCA09542}" type="pres">
      <dgm:prSet presAssocID="{EF80EC94-95CE-4C2D-B31F-859EDF69F0E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9E846-7DD9-46D5-81A9-2EED13D26019}" type="pres">
      <dgm:prSet presAssocID="{907FB4B9-9192-4BCA-8CBE-8F43159BAED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57E8F-91E0-4425-994A-E25942B3685F}" type="pres">
      <dgm:prSet presAssocID="{907FB4B9-9192-4BCA-8CBE-8F43159BAED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B51C63-CEC1-47C0-A711-42D7F7768D3E}" type="presOf" srcId="{FB483C65-25DE-441E-9783-0B208691197F}" destId="{22057E8F-91E0-4425-994A-E25942B3685F}" srcOrd="0" destOrd="2" presId="urn:microsoft.com/office/officeart/2005/8/layout/vList2"/>
    <dgm:cxn modelId="{F739871C-7E4D-46D6-AF5D-9CF00B96AF01}" srcId="{907FB4B9-9192-4BCA-8CBE-8F43159BAED7}" destId="{CA82AAB7-1480-4854-BF73-761F7226B9AB}" srcOrd="1" destOrd="0" parTransId="{43AD4AA6-72A8-4D16-9686-A3BEA2223CE3}" sibTransId="{DED31CE1-EC2F-4470-A224-C2659E67A904}"/>
    <dgm:cxn modelId="{74CD5522-1A1E-441F-9A0D-4D797593B413}" srcId="{907FB4B9-9192-4BCA-8CBE-8F43159BAED7}" destId="{85E7E148-802E-4D2B-9F3A-7163760A4619}" srcOrd="0" destOrd="0" parTransId="{6A335368-B27A-42CB-8C5C-E56E8922A2EB}" sibTransId="{8B85CC5E-92DD-40F3-A825-D000EA436F79}"/>
    <dgm:cxn modelId="{C0A6C929-F2FC-4E32-820D-3140906316B3}" type="presOf" srcId="{DD31FDCA-8215-4288-A935-BD886082820D}" destId="{4DB76955-C4C5-419E-B664-96E78B2E89FF}" srcOrd="0" destOrd="0" presId="urn:microsoft.com/office/officeart/2005/8/layout/vList2"/>
    <dgm:cxn modelId="{99D22163-1735-4899-875C-10108366E341}" type="presOf" srcId="{85E7E148-802E-4D2B-9F3A-7163760A4619}" destId="{22057E8F-91E0-4425-994A-E25942B3685F}" srcOrd="0" destOrd="0" presId="urn:microsoft.com/office/officeart/2005/8/layout/vList2"/>
    <dgm:cxn modelId="{1DEC614B-25D3-4912-843B-656D8318EB6D}" srcId="{907FB4B9-9192-4BCA-8CBE-8F43159BAED7}" destId="{FB483C65-25DE-441E-9783-0B208691197F}" srcOrd="2" destOrd="0" parTransId="{3E2044B4-DAFA-462C-A45F-07090A56588C}" sibTransId="{A949AEED-BF24-4D07-9BB0-6C53BA982DC2}"/>
    <dgm:cxn modelId="{78A2EFD5-D317-4A2D-9B40-A65DB9634367}" type="presOf" srcId="{CA82AAB7-1480-4854-BF73-761F7226B9AB}" destId="{22057E8F-91E0-4425-994A-E25942B3685F}" srcOrd="0" destOrd="1" presId="urn:microsoft.com/office/officeart/2005/8/layout/vList2"/>
    <dgm:cxn modelId="{8B2B4446-575E-4205-A311-066E9867F44D}" type="presOf" srcId="{907FB4B9-9192-4BCA-8CBE-8F43159BAED7}" destId="{0EC9E846-7DD9-46D5-81A9-2EED13D26019}" srcOrd="0" destOrd="0" presId="urn:microsoft.com/office/officeart/2005/8/layout/vList2"/>
    <dgm:cxn modelId="{CF8045BA-0027-4531-9061-F6180BCC9287}" srcId="{DD31FDCA-8215-4288-A935-BD886082820D}" destId="{EF80EC94-95CE-4C2D-B31F-859EDF69F0E5}" srcOrd="0" destOrd="0" parTransId="{83E826C4-5929-4F59-8FE3-6D2E728AFC84}" sibTransId="{DEED16E6-84A5-45C5-8BCE-D0CD6CE1DA7D}"/>
    <dgm:cxn modelId="{E0B7D69A-45CB-430D-8CC4-15B4E71BCB39}" type="presOf" srcId="{EF80EC94-95CE-4C2D-B31F-859EDF69F0E5}" destId="{92B6A2EF-889D-41BA-AEE3-4E4B3E927F61}" srcOrd="0" destOrd="0" presId="urn:microsoft.com/office/officeart/2005/8/layout/vList2"/>
    <dgm:cxn modelId="{934F18BB-96AB-4F87-830C-A3ABF3369DF1}" srcId="{EF80EC94-95CE-4C2D-B31F-859EDF69F0E5}" destId="{D543AD02-32F4-43C3-8318-19902523B26E}" srcOrd="0" destOrd="0" parTransId="{D736832E-83A7-4DCD-A744-7C4211168666}" sibTransId="{8353B995-E9F7-4682-9856-E368A425CFB8}"/>
    <dgm:cxn modelId="{E7668CC5-2CF0-472B-87F9-C7595B54A12D}" type="presOf" srcId="{D543AD02-32F4-43C3-8318-19902523B26E}" destId="{1B10CB5C-E3F2-49E6-BB1C-251FFCA09542}" srcOrd="0" destOrd="0" presId="urn:microsoft.com/office/officeart/2005/8/layout/vList2"/>
    <dgm:cxn modelId="{803506E9-956E-48F3-A76C-2D61FF864AA9}" srcId="{DD31FDCA-8215-4288-A935-BD886082820D}" destId="{907FB4B9-9192-4BCA-8CBE-8F43159BAED7}" srcOrd="1" destOrd="0" parTransId="{7C1FC40C-1531-4F62-9855-C4FE4BFB3241}" sibTransId="{300E5373-0ADB-4993-A057-4A31AE34DBA6}"/>
    <dgm:cxn modelId="{85BB2144-E04D-4A6C-8AE8-92B2BE34A8B9}" type="presParOf" srcId="{4DB76955-C4C5-419E-B664-96E78B2E89FF}" destId="{92B6A2EF-889D-41BA-AEE3-4E4B3E927F61}" srcOrd="0" destOrd="0" presId="urn:microsoft.com/office/officeart/2005/8/layout/vList2"/>
    <dgm:cxn modelId="{4C0040DE-566D-4399-BF35-12D087A44084}" type="presParOf" srcId="{4DB76955-C4C5-419E-B664-96E78B2E89FF}" destId="{1B10CB5C-E3F2-49E6-BB1C-251FFCA09542}" srcOrd="1" destOrd="0" presId="urn:microsoft.com/office/officeart/2005/8/layout/vList2"/>
    <dgm:cxn modelId="{591D5E58-9FCD-44C3-A48A-0C7178406A6C}" type="presParOf" srcId="{4DB76955-C4C5-419E-B664-96E78B2E89FF}" destId="{0EC9E846-7DD9-46D5-81A9-2EED13D26019}" srcOrd="2" destOrd="0" presId="urn:microsoft.com/office/officeart/2005/8/layout/vList2"/>
    <dgm:cxn modelId="{2FEF880C-D638-4BE8-8C67-C9ECA447DF2A}" type="presParOf" srcId="{4DB76955-C4C5-419E-B664-96E78B2E89FF}" destId="{22057E8F-91E0-4425-994A-E25942B3685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ED4B31E-2BB4-446B-9CA5-EC9B18D897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80734B-4E8E-45AD-AF6A-61E1F2026A76}">
      <dgm:prSet/>
      <dgm:spPr/>
      <dgm:t>
        <a:bodyPr/>
        <a:lstStyle/>
        <a:p>
          <a:pPr rtl="0"/>
          <a:r>
            <a:rPr lang="en-US" dirty="0" smtClean="0"/>
            <a:t>Hard data is a necessity</a:t>
          </a:r>
          <a:endParaRPr lang="en-US" dirty="0"/>
        </a:p>
      </dgm:t>
    </dgm:pt>
    <dgm:pt modelId="{091E1B95-843D-493B-BF93-DAD936183214}" type="parTrans" cxnId="{4A34DBE2-F5EF-4AEF-B7E8-89C20A2A4531}">
      <dgm:prSet/>
      <dgm:spPr/>
      <dgm:t>
        <a:bodyPr/>
        <a:lstStyle/>
        <a:p>
          <a:endParaRPr lang="en-US"/>
        </a:p>
      </dgm:t>
    </dgm:pt>
    <dgm:pt modelId="{70D4B640-BB32-45D9-90E1-42B3FE916FCE}" type="sibTrans" cxnId="{4A34DBE2-F5EF-4AEF-B7E8-89C20A2A4531}">
      <dgm:prSet/>
      <dgm:spPr/>
      <dgm:t>
        <a:bodyPr/>
        <a:lstStyle/>
        <a:p>
          <a:endParaRPr lang="en-US"/>
        </a:p>
      </dgm:t>
    </dgm:pt>
    <dgm:pt modelId="{C2606166-B5B9-4741-BAAC-C4DD70D7EB61}">
      <dgm:prSet/>
      <dgm:spPr/>
      <dgm:t>
        <a:bodyPr/>
        <a:lstStyle/>
        <a:p>
          <a:pPr rtl="0"/>
          <a:r>
            <a:rPr lang="en-US" dirty="0" smtClean="0"/>
            <a:t>Better sample design and larger sample size</a:t>
          </a:r>
          <a:endParaRPr lang="en-US" dirty="0"/>
        </a:p>
      </dgm:t>
    </dgm:pt>
    <dgm:pt modelId="{793D95B1-93A9-4D1F-B85C-F311D4528960}" type="parTrans" cxnId="{753A7D8C-0950-43C4-B662-63D23DE2131A}">
      <dgm:prSet/>
      <dgm:spPr/>
      <dgm:t>
        <a:bodyPr/>
        <a:lstStyle/>
        <a:p>
          <a:endParaRPr lang="en-US"/>
        </a:p>
      </dgm:t>
    </dgm:pt>
    <dgm:pt modelId="{730B1FB5-6BB2-4BA2-8FED-0A5EF39578AD}" type="sibTrans" cxnId="{753A7D8C-0950-43C4-B662-63D23DE2131A}">
      <dgm:prSet/>
      <dgm:spPr/>
      <dgm:t>
        <a:bodyPr/>
        <a:lstStyle/>
        <a:p>
          <a:endParaRPr lang="en-US"/>
        </a:p>
      </dgm:t>
    </dgm:pt>
    <dgm:pt modelId="{1130C13C-79C3-4491-902F-61D4A247BA15}">
      <dgm:prSet/>
      <dgm:spPr/>
      <dgm:t>
        <a:bodyPr/>
        <a:lstStyle/>
        <a:p>
          <a:pPr rtl="0"/>
          <a:r>
            <a:rPr lang="en-US" dirty="0" smtClean="0"/>
            <a:t>Larger sample – proportional to population</a:t>
          </a:r>
          <a:endParaRPr lang="en-US" dirty="0"/>
        </a:p>
      </dgm:t>
    </dgm:pt>
    <dgm:pt modelId="{6A7F9D96-E123-4209-9A12-7D41BA96D5E0}" type="parTrans" cxnId="{1DDBA2AD-22BE-4843-93D6-4BE38CD0BA50}">
      <dgm:prSet/>
      <dgm:spPr/>
      <dgm:t>
        <a:bodyPr/>
        <a:lstStyle/>
        <a:p>
          <a:endParaRPr lang="en-US"/>
        </a:p>
      </dgm:t>
    </dgm:pt>
    <dgm:pt modelId="{AA08B779-4E2D-4ECB-AD58-EA4644C171AE}" type="sibTrans" cxnId="{1DDBA2AD-22BE-4843-93D6-4BE38CD0BA50}">
      <dgm:prSet/>
      <dgm:spPr/>
      <dgm:t>
        <a:bodyPr/>
        <a:lstStyle/>
        <a:p>
          <a:endParaRPr lang="en-US"/>
        </a:p>
      </dgm:t>
    </dgm:pt>
    <dgm:pt modelId="{0C82EF13-63B1-49E0-825B-0036C3F25F52}">
      <dgm:prSet/>
      <dgm:spPr/>
      <dgm:t>
        <a:bodyPr/>
        <a:lstStyle/>
        <a:p>
          <a:pPr rtl="0"/>
          <a:r>
            <a:rPr lang="en-US" dirty="0" smtClean="0"/>
            <a:t>Stratified sample – sample drawn from different industries, location, etc.</a:t>
          </a:r>
          <a:endParaRPr lang="en-US" dirty="0"/>
        </a:p>
      </dgm:t>
    </dgm:pt>
    <dgm:pt modelId="{F250C8C9-7473-4E0C-A843-95C47E929AC7}" type="parTrans" cxnId="{9A29B80B-9E57-4C8F-AA89-EA250F43B706}">
      <dgm:prSet/>
      <dgm:spPr/>
      <dgm:t>
        <a:bodyPr/>
        <a:lstStyle/>
        <a:p>
          <a:endParaRPr lang="en-US"/>
        </a:p>
      </dgm:t>
    </dgm:pt>
    <dgm:pt modelId="{F252C327-74A4-4E2D-B9DF-E66BE3184A94}" type="sibTrans" cxnId="{9A29B80B-9E57-4C8F-AA89-EA250F43B706}">
      <dgm:prSet/>
      <dgm:spPr/>
      <dgm:t>
        <a:bodyPr/>
        <a:lstStyle/>
        <a:p>
          <a:endParaRPr lang="en-US"/>
        </a:p>
      </dgm:t>
    </dgm:pt>
    <dgm:pt modelId="{1A0BF813-7F2D-43C5-8988-8EFE4A0011F3}">
      <dgm:prSet/>
      <dgm:spPr/>
      <dgm:t>
        <a:bodyPr/>
        <a:lstStyle/>
        <a:p>
          <a:pPr rtl="0"/>
          <a:r>
            <a:rPr lang="en-US" dirty="0" smtClean="0"/>
            <a:t>Find better ways to source interview candidates</a:t>
          </a:r>
          <a:endParaRPr lang="en-US" dirty="0"/>
        </a:p>
      </dgm:t>
    </dgm:pt>
    <dgm:pt modelId="{E7866135-04F9-4261-94B1-4B7C5A88365D}" type="parTrans" cxnId="{297DABA1-0DB7-4814-AF2C-5047C74FC8F5}">
      <dgm:prSet/>
      <dgm:spPr/>
      <dgm:t>
        <a:bodyPr/>
        <a:lstStyle/>
        <a:p>
          <a:endParaRPr lang="en-US"/>
        </a:p>
      </dgm:t>
    </dgm:pt>
    <dgm:pt modelId="{2A08655C-A336-4B54-9368-1AE2D399330F}" type="sibTrans" cxnId="{297DABA1-0DB7-4814-AF2C-5047C74FC8F5}">
      <dgm:prSet/>
      <dgm:spPr/>
      <dgm:t>
        <a:bodyPr/>
        <a:lstStyle/>
        <a:p>
          <a:endParaRPr lang="en-US"/>
        </a:p>
      </dgm:t>
    </dgm:pt>
    <dgm:pt modelId="{1D7563F4-FCC5-4262-895F-D46930A79376}">
      <dgm:prSet/>
      <dgm:spPr/>
      <dgm:t>
        <a:bodyPr/>
        <a:lstStyle/>
        <a:p>
          <a:pPr rtl="0"/>
          <a:r>
            <a:rPr lang="en-US" dirty="0" smtClean="0"/>
            <a:t>Perform more “face-to-face” interviews</a:t>
          </a:r>
          <a:endParaRPr lang="en-US" dirty="0"/>
        </a:p>
      </dgm:t>
    </dgm:pt>
    <dgm:pt modelId="{889278E0-618C-45E7-97C2-F6D67A456B24}" type="parTrans" cxnId="{4DBD9C68-C617-45EC-8F9C-FE95DDDF0060}">
      <dgm:prSet/>
      <dgm:spPr/>
      <dgm:t>
        <a:bodyPr/>
        <a:lstStyle/>
        <a:p>
          <a:endParaRPr lang="en-US"/>
        </a:p>
      </dgm:t>
    </dgm:pt>
    <dgm:pt modelId="{AE69FDCC-D742-4238-A09D-732D28919E2D}" type="sibTrans" cxnId="{4DBD9C68-C617-45EC-8F9C-FE95DDDF0060}">
      <dgm:prSet/>
      <dgm:spPr/>
      <dgm:t>
        <a:bodyPr/>
        <a:lstStyle/>
        <a:p>
          <a:endParaRPr lang="en-US"/>
        </a:p>
      </dgm:t>
    </dgm:pt>
    <dgm:pt modelId="{AB86B3F1-8CF3-4548-844B-A068B743C242}" type="pres">
      <dgm:prSet presAssocID="{4ED4B31E-2BB4-446B-9CA5-EC9B18D8973A}" presName="linear" presStyleCnt="0">
        <dgm:presLayoutVars>
          <dgm:animLvl val="lvl"/>
          <dgm:resizeHandles val="exact"/>
        </dgm:presLayoutVars>
      </dgm:prSet>
      <dgm:spPr/>
    </dgm:pt>
    <dgm:pt modelId="{CD6991AD-FDA8-41C7-928B-6BEF2FDD534A}" type="pres">
      <dgm:prSet presAssocID="{5A80734B-4E8E-45AD-AF6A-61E1F2026A7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7652E2-BA92-488C-8491-47E4883A768E}" type="pres">
      <dgm:prSet presAssocID="{70D4B640-BB32-45D9-90E1-42B3FE916FCE}" presName="spacer" presStyleCnt="0"/>
      <dgm:spPr/>
    </dgm:pt>
    <dgm:pt modelId="{7897BB75-A208-4752-B00B-BFD753D6E2FE}" type="pres">
      <dgm:prSet presAssocID="{C2606166-B5B9-4741-BAAC-C4DD70D7EB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78504B-2BE2-4243-B710-14C203FB7DCA}" type="pres">
      <dgm:prSet presAssocID="{C2606166-B5B9-4741-BAAC-C4DD70D7EB61}" presName="childText" presStyleLbl="revTx" presStyleIdx="0" presStyleCnt="2">
        <dgm:presLayoutVars>
          <dgm:bulletEnabled val="1"/>
        </dgm:presLayoutVars>
      </dgm:prSet>
      <dgm:spPr/>
    </dgm:pt>
    <dgm:pt modelId="{7F56BB5D-EF99-40A5-ACC2-17E9BC1F7DD1}" type="pres">
      <dgm:prSet presAssocID="{1A0BF813-7F2D-43C5-8988-8EFE4A0011F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2829C90-CAF3-4301-BD55-622281A6FC4F}" type="pres">
      <dgm:prSet presAssocID="{1A0BF813-7F2D-43C5-8988-8EFE4A0011F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49690FD-A402-4C09-B8FC-A2EA8A482BF2}" type="presOf" srcId="{4ED4B31E-2BB4-446B-9CA5-EC9B18D8973A}" destId="{AB86B3F1-8CF3-4548-844B-A068B743C242}" srcOrd="0" destOrd="0" presId="urn:microsoft.com/office/officeart/2005/8/layout/vList2"/>
    <dgm:cxn modelId="{297DABA1-0DB7-4814-AF2C-5047C74FC8F5}" srcId="{4ED4B31E-2BB4-446B-9CA5-EC9B18D8973A}" destId="{1A0BF813-7F2D-43C5-8988-8EFE4A0011F3}" srcOrd="2" destOrd="0" parTransId="{E7866135-04F9-4261-94B1-4B7C5A88365D}" sibTransId="{2A08655C-A336-4B54-9368-1AE2D399330F}"/>
    <dgm:cxn modelId="{9A29B80B-9E57-4C8F-AA89-EA250F43B706}" srcId="{C2606166-B5B9-4741-BAAC-C4DD70D7EB61}" destId="{0C82EF13-63B1-49E0-825B-0036C3F25F52}" srcOrd="1" destOrd="0" parTransId="{F250C8C9-7473-4E0C-A843-95C47E929AC7}" sibTransId="{F252C327-74A4-4E2D-B9DF-E66BE3184A94}"/>
    <dgm:cxn modelId="{D1E6D448-D3E5-489E-ADB8-65055B705018}" type="presOf" srcId="{5A80734B-4E8E-45AD-AF6A-61E1F2026A76}" destId="{CD6991AD-FDA8-41C7-928B-6BEF2FDD534A}" srcOrd="0" destOrd="0" presId="urn:microsoft.com/office/officeart/2005/8/layout/vList2"/>
    <dgm:cxn modelId="{C654A4FC-E125-4355-A319-AF99C3D24A58}" type="presOf" srcId="{1D7563F4-FCC5-4262-895F-D46930A79376}" destId="{C2829C90-CAF3-4301-BD55-622281A6FC4F}" srcOrd="0" destOrd="0" presId="urn:microsoft.com/office/officeart/2005/8/layout/vList2"/>
    <dgm:cxn modelId="{258EAAA9-8E76-4BC3-8315-4620E6596375}" type="presOf" srcId="{C2606166-B5B9-4741-BAAC-C4DD70D7EB61}" destId="{7897BB75-A208-4752-B00B-BFD753D6E2FE}" srcOrd="0" destOrd="0" presId="urn:microsoft.com/office/officeart/2005/8/layout/vList2"/>
    <dgm:cxn modelId="{6442E900-6877-47F3-8937-21351DD6BBC2}" type="presOf" srcId="{1130C13C-79C3-4491-902F-61D4A247BA15}" destId="{B978504B-2BE2-4243-B710-14C203FB7DCA}" srcOrd="0" destOrd="0" presId="urn:microsoft.com/office/officeart/2005/8/layout/vList2"/>
    <dgm:cxn modelId="{4DBD9C68-C617-45EC-8F9C-FE95DDDF0060}" srcId="{1A0BF813-7F2D-43C5-8988-8EFE4A0011F3}" destId="{1D7563F4-FCC5-4262-895F-D46930A79376}" srcOrd="0" destOrd="0" parTransId="{889278E0-618C-45E7-97C2-F6D67A456B24}" sibTransId="{AE69FDCC-D742-4238-A09D-732D28919E2D}"/>
    <dgm:cxn modelId="{1DDBA2AD-22BE-4843-93D6-4BE38CD0BA50}" srcId="{C2606166-B5B9-4741-BAAC-C4DD70D7EB61}" destId="{1130C13C-79C3-4491-902F-61D4A247BA15}" srcOrd="0" destOrd="0" parTransId="{6A7F9D96-E123-4209-9A12-7D41BA96D5E0}" sibTransId="{AA08B779-4E2D-4ECB-AD58-EA4644C171AE}"/>
    <dgm:cxn modelId="{7B54B2B6-183F-4462-846D-2CF8C758125C}" type="presOf" srcId="{0C82EF13-63B1-49E0-825B-0036C3F25F52}" destId="{B978504B-2BE2-4243-B710-14C203FB7DCA}" srcOrd="0" destOrd="1" presId="urn:microsoft.com/office/officeart/2005/8/layout/vList2"/>
    <dgm:cxn modelId="{064D6CAD-80A6-44B8-AD28-D4F8C0DD042A}" type="presOf" srcId="{1A0BF813-7F2D-43C5-8988-8EFE4A0011F3}" destId="{7F56BB5D-EF99-40A5-ACC2-17E9BC1F7DD1}" srcOrd="0" destOrd="0" presId="urn:microsoft.com/office/officeart/2005/8/layout/vList2"/>
    <dgm:cxn modelId="{4A34DBE2-F5EF-4AEF-B7E8-89C20A2A4531}" srcId="{4ED4B31E-2BB4-446B-9CA5-EC9B18D8973A}" destId="{5A80734B-4E8E-45AD-AF6A-61E1F2026A76}" srcOrd="0" destOrd="0" parTransId="{091E1B95-843D-493B-BF93-DAD936183214}" sibTransId="{70D4B640-BB32-45D9-90E1-42B3FE916FCE}"/>
    <dgm:cxn modelId="{753A7D8C-0950-43C4-B662-63D23DE2131A}" srcId="{4ED4B31E-2BB4-446B-9CA5-EC9B18D8973A}" destId="{C2606166-B5B9-4741-BAAC-C4DD70D7EB61}" srcOrd="1" destOrd="0" parTransId="{793D95B1-93A9-4D1F-B85C-F311D4528960}" sibTransId="{730B1FB5-6BB2-4BA2-8FED-0A5EF39578AD}"/>
    <dgm:cxn modelId="{041978E4-F925-40A1-87F5-70F13C4353F1}" type="presParOf" srcId="{AB86B3F1-8CF3-4548-844B-A068B743C242}" destId="{CD6991AD-FDA8-41C7-928B-6BEF2FDD534A}" srcOrd="0" destOrd="0" presId="urn:microsoft.com/office/officeart/2005/8/layout/vList2"/>
    <dgm:cxn modelId="{E9CEF539-2C1C-42BC-80EC-ABB965F5F3BC}" type="presParOf" srcId="{AB86B3F1-8CF3-4548-844B-A068B743C242}" destId="{3A7652E2-BA92-488C-8491-47E4883A768E}" srcOrd="1" destOrd="0" presId="urn:microsoft.com/office/officeart/2005/8/layout/vList2"/>
    <dgm:cxn modelId="{650D0BC7-11C7-4086-82E1-33528606B253}" type="presParOf" srcId="{AB86B3F1-8CF3-4548-844B-A068B743C242}" destId="{7897BB75-A208-4752-B00B-BFD753D6E2FE}" srcOrd="2" destOrd="0" presId="urn:microsoft.com/office/officeart/2005/8/layout/vList2"/>
    <dgm:cxn modelId="{4FA2AD06-B030-4392-8F59-74E62FBA1622}" type="presParOf" srcId="{AB86B3F1-8CF3-4548-844B-A068B743C242}" destId="{B978504B-2BE2-4243-B710-14C203FB7DCA}" srcOrd="3" destOrd="0" presId="urn:microsoft.com/office/officeart/2005/8/layout/vList2"/>
    <dgm:cxn modelId="{DFBB6DF2-F0BD-4BDE-99EF-646DD078B578}" type="presParOf" srcId="{AB86B3F1-8CF3-4548-844B-A068B743C242}" destId="{7F56BB5D-EF99-40A5-ACC2-17E9BC1F7DD1}" srcOrd="4" destOrd="0" presId="urn:microsoft.com/office/officeart/2005/8/layout/vList2"/>
    <dgm:cxn modelId="{71E4B495-77F2-4919-BD7C-A0A551B48DB3}" type="presParOf" srcId="{AB86B3F1-8CF3-4548-844B-A068B743C242}" destId="{C2829C90-CAF3-4301-BD55-622281A6FC4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B31F4BE-C0C8-48F1-8CBB-1033BBCADC6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75E523-F6A6-4029-97CA-CC9F376CE52B}">
      <dgm:prSet/>
      <dgm:spPr/>
      <dgm:t>
        <a:bodyPr/>
        <a:lstStyle/>
        <a:p>
          <a:pPr rtl="0"/>
          <a:r>
            <a:rPr lang="en-US" dirty="0" smtClean="0"/>
            <a:t>PEOPLE</a:t>
          </a:r>
          <a:endParaRPr lang="en-US" dirty="0"/>
        </a:p>
      </dgm:t>
    </dgm:pt>
    <dgm:pt modelId="{74F6777C-5F66-42B1-AB2B-17A54DBBAC4A}" type="parTrans" cxnId="{CB39BD8C-4B2A-41B4-9998-18761A8AE59E}">
      <dgm:prSet/>
      <dgm:spPr/>
      <dgm:t>
        <a:bodyPr/>
        <a:lstStyle/>
        <a:p>
          <a:endParaRPr lang="en-US"/>
        </a:p>
      </dgm:t>
    </dgm:pt>
    <dgm:pt modelId="{724BE329-A240-45B5-B93E-791478B24287}" type="sibTrans" cxnId="{CB39BD8C-4B2A-41B4-9998-18761A8AE59E}">
      <dgm:prSet/>
      <dgm:spPr/>
      <dgm:t>
        <a:bodyPr/>
        <a:lstStyle/>
        <a:p>
          <a:endParaRPr lang="en-US"/>
        </a:p>
      </dgm:t>
    </dgm:pt>
    <dgm:pt modelId="{00E0B71A-B22C-4A3D-A284-ED1306053BE9}">
      <dgm:prSet/>
      <dgm:spPr/>
      <dgm:t>
        <a:bodyPr/>
        <a:lstStyle/>
        <a:p>
          <a:pPr rtl="0"/>
          <a:r>
            <a:rPr lang="en-US" dirty="0" smtClean="0"/>
            <a:t>Greatest Project Risk</a:t>
          </a:r>
          <a:endParaRPr lang="en-US" dirty="0"/>
        </a:p>
      </dgm:t>
    </dgm:pt>
    <dgm:pt modelId="{6B70BBF6-D2A3-4669-A83E-43C7958708C9}" type="parTrans" cxnId="{7586DC4F-961F-457D-90C2-4F7352DF37E9}">
      <dgm:prSet/>
      <dgm:spPr/>
      <dgm:t>
        <a:bodyPr/>
        <a:lstStyle/>
        <a:p>
          <a:endParaRPr lang="en-US"/>
        </a:p>
      </dgm:t>
    </dgm:pt>
    <dgm:pt modelId="{EB1BC518-2067-47D3-8D2A-47131426E45F}" type="sibTrans" cxnId="{7586DC4F-961F-457D-90C2-4F7352DF37E9}">
      <dgm:prSet/>
      <dgm:spPr/>
      <dgm:t>
        <a:bodyPr/>
        <a:lstStyle/>
        <a:p>
          <a:endParaRPr lang="en-US"/>
        </a:p>
      </dgm:t>
    </dgm:pt>
    <dgm:pt modelId="{DBACF316-7153-444E-A3CB-EDF7DA571631}">
      <dgm:prSet/>
      <dgm:spPr/>
      <dgm:t>
        <a:bodyPr/>
        <a:lstStyle/>
        <a:p>
          <a:pPr rtl="0"/>
          <a:r>
            <a:rPr lang="en-US" dirty="0" smtClean="0"/>
            <a:t>Greatest Project Asset</a:t>
          </a:r>
          <a:endParaRPr lang="en-US" dirty="0"/>
        </a:p>
      </dgm:t>
    </dgm:pt>
    <dgm:pt modelId="{70A4EB28-2D39-4FB4-B5D1-140758CC2DA5}" type="parTrans" cxnId="{43A5DF07-4E2D-42CF-89FE-624DD2CCE0B0}">
      <dgm:prSet/>
      <dgm:spPr/>
      <dgm:t>
        <a:bodyPr/>
        <a:lstStyle/>
        <a:p>
          <a:endParaRPr lang="en-US"/>
        </a:p>
      </dgm:t>
    </dgm:pt>
    <dgm:pt modelId="{D08DA6AA-EFA5-454F-8FF2-47E8BCA387AC}" type="sibTrans" cxnId="{43A5DF07-4E2D-42CF-89FE-624DD2CCE0B0}">
      <dgm:prSet/>
      <dgm:spPr/>
      <dgm:t>
        <a:bodyPr/>
        <a:lstStyle/>
        <a:p>
          <a:endParaRPr lang="en-US"/>
        </a:p>
      </dgm:t>
    </dgm:pt>
    <dgm:pt modelId="{3B1086B4-1EB7-45A2-9777-DC0488C33938}" type="pres">
      <dgm:prSet presAssocID="{AB31F4BE-C0C8-48F1-8CBB-1033BBCADC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4738B8-2982-48A8-A33A-5DD8743F5CE4}" type="pres">
      <dgm:prSet presAssocID="{8B75E523-F6A6-4029-97CA-CC9F376CE52B}" presName="hierRoot1" presStyleCnt="0">
        <dgm:presLayoutVars>
          <dgm:hierBranch val="init"/>
        </dgm:presLayoutVars>
      </dgm:prSet>
      <dgm:spPr/>
    </dgm:pt>
    <dgm:pt modelId="{E3F77FC1-DE58-4DB1-A93D-FBFD0E50E5CF}" type="pres">
      <dgm:prSet presAssocID="{8B75E523-F6A6-4029-97CA-CC9F376CE52B}" presName="rootComposite1" presStyleCnt="0"/>
      <dgm:spPr/>
    </dgm:pt>
    <dgm:pt modelId="{C1AE33C3-C8EF-4C4A-A4C4-5A0B7D3A27A4}" type="pres">
      <dgm:prSet presAssocID="{8B75E523-F6A6-4029-97CA-CC9F376CE52B}" presName="rootText1" presStyleLbl="node0" presStyleIdx="0" presStyleCnt="1" custLinFactY="31500" custLinFactNeighborY="100000">
        <dgm:presLayoutVars>
          <dgm:chPref val="3"/>
        </dgm:presLayoutVars>
      </dgm:prSet>
      <dgm:spPr/>
    </dgm:pt>
    <dgm:pt modelId="{83719D49-538B-4D9E-8F7A-B8F878E27342}" type="pres">
      <dgm:prSet presAssocID="{8B75E523-F6A6-4029-97CA-CC9F376CE52B}" presName="rootConnector1" presStyleLbl="node1" presStyleIdx="0" presStyleCnt="0"/>
      <dgm:spPr/>
    </dgm:pt>
    <dgm:pt modelId="{8420C3F9-6200-4D3B-AE14-307C6BE45D2B}" type="pres">
      <dgm:prSet presAssocID="{8B75E523-F6A6-4029-97CA-CC9F376CE52B}" presName="hierChild2" presStyleCnt="0"/>
      <dgm:spPr/>
    </dgm:pt>
    <dgm:pt modelId="{C91D1DF8-F0B9-4BFA-B127-FBDD8A61C463}" type="pres">
      <dgm:prSet presAssocID="{6B70BBF6-D2A3-4669-A83E-43C7958708C9}" presName="Name37" presStyleLbl="parChTrans1D2" presStyleIdx="0" presStyleCnt="2"/>
      <dgm:spPr/>
    </dgm:pt>
    <dgm:pt modelId="{2752C941-2F61-4B45-A07C-285C9B6B7A60}" type="pres">
      <dgm:prSet presAssocID="{00E0B71A-B22C-4A3D-A284-ED1306053BE9}" presName="hierRoot2" presStyleCnt="0">
        <dgm:presLayoutVars>
          <dgm:hierBranch val="init"/>
        </dgm:presLayoutVars>
      </dgm:prSet>
      <dgm:spPr/>
    </dgm:pt>
    <dgm:pt modelId="{5C003F10-18C3-4A45-9F3C-376160BC6C7C}" type="pres">
      <dgm:prSet presAssocID="{00E0B71A-B22C-4A3D-A284-ED1306053BE9}" presName="rootComposite" presStyleCnt="0"/>
      <dgm:spPr/>
    </dgm:pt>
    <dgm:pt modelId="{1D7FBEDB-5D71-4C9D-A531-0A899EB9BE84}" type="pres">
      <dgm:prSet presAssocID="{00E0B71A-B22C-4A3D-A284-ED1306053BE9}" presName="rootText" presStyleLbl="node2" presStyleIdx="0" presStyleCnt="2" custLinFactY="-49574" custLinFactNeighborX="-12225" custLinFactNeighborY="-100000">
        <dgm:presLayoutVars>
          <dgm:chPref val="3"/>
        </dgm:presLayoutVars>
      </dgm:prSet>
      <dgm:spPr/>
    </dgm:pt>
    <dgm:pt modelId="{91EC5489-7BAA-4871-987E-27BF57A27E71}" type="pres">
      <dgm:prSet presAssocID="{00E0B71A-B22C-4A3D-A284-ED1306053BE9}" presName="rootConnector" presStyleLbl="node2" presStyleIdx="0" presStyleCnt="2"/>
      <dgm:spPr/>
    </dgm:pt>
    <dgm:pt modelId="{34F14F32-1635-4226-9AA9-12BAD90E6BE8}" type="pres">
      <dgm:prSet presAssocID="{00E0B71A-B22C-4A3D-A284-ED1306053BE9}" presName="hierChild4" presStyleCnt="0"/>
      <dgm:spPr/>
    </dgm:pt>
    <dgm:pt modelId="{91F483AC-A49D-49D7-8028-F8AE253FA912}" type="pres">
      <dgm:prSet presAssocID="{00E0B71A-B22C-4A3D-A284-ED1306053BE9}" presName="hierChild5" presStyleCnt="0"/>
      <dgm:spPr/>
    </dgm:pt>
    <dgm:pt modelId="{8396D1CE-8844-4ECD-849F-16B64A56689B}" type="pres">
      <dgm:prSet presAssocID="{70A4EB28-2D39-4FB4-B5D1-140758CC2DA5}" presName="Name37" presStyleLbl="parChTrans1D2" presStyleIdx="1" presStyleCnt="2"/>
      <dgm:spPr/>
    </dgm:pt>
    <dgm:pt modelId="{C3F1DEDF-BCFD-4FC1-8231-AC3308F7098F}" type="pres">
      <dgm:prSet presAssocID="{DBACF316-7153-444E-A3CB-EDF7DA571631}" presName="hierRoot2" presStyleCnt="0">
        <dgm:presLayoutVars>
          <dgm:hierBranch val="init"/>
        </dgm:presLayoutVars>
      </dgm:prSet>
      <dgm:spPr/>
    </dgm:pt>
    <dgm:pt modelId="{2F9A8C38-0F55-4426-A6A2-5C8E737955F8}" type="pres">
      <dgm:prSet presAssocID="{DBACF316-7153-444E-A3CB-EDF7DA571631}" presName="rootComposite" presStyleCnt="0"/>
      <dgm:spPr/>
    </dgm:pt>
    <dgm:pt modelId="{9A11987A-5767-4CB6-AF3B-CEC6F839C411}" type="pres">
      <dgm:prSet presAssocID="{DBACF316-7153-444E-A3CB-EDF7DA571631}" presName="rootText" presStyleLbl="node2" presStyleIdx="1" presStyleCnt="2" custScaleX="107418" custLinFactY="-40744" custLinFactNeighborX="1949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5FA1FE-7DAA-4CB4-8DEA-DD2BDF646887}" type="pres">
      <dgm:prSet presAssocID="{DBACF316-7153-444E-A3CB-EDF7DA571631}" presName="rootConnector" presStyleLbl="node2" presStyleIdx="1" presStyleCnt="2"/>
      <dgm:spPr/>
    </dgm:pt>
    <dgm:pt modelId="{A1B788FF-09B4-42D2-81D5-8E58CDD4C43E}" type="pres">
      <dgm:prSet presAssocID="{DBACF316-7153-444E-A3CB-EDF7DA571631}" presName="hierChild4" presStyleCnt="0"/>
      <dgm:spPr/>
    </dgm:pt>
    <dgm:pt modelId="{2E5241AC-E4A0-4C4E-AC54-5A7F972D8873}" type="pres">
      <dgm:prSet presAssocID="{DBACF316-7153-444E-A3CB-EDF7DA571631}" presName="hierChild5" presStyleCnt="0"/>
      <dgm:spPr/>
    </dgm:pt>
    <dgm:pt modelId="{8DEA218B-7567-4D56-AF4B-97283D2960E6}" type="pres">
      <dgm:prSet presAssocID="{8B75E523-F6A6-4029-97CA-CC9F376CE52B}" presName="hierChild3" presStyleCnt="0"/>
      <dgm:spPr/>
    </dgm:pt>
  </dgm:ptLst>
  <dgm:cxnLst>
    <dgm:cxn modelId="{CB39BD8C-4B2A-41B4-9998-18761A8AE59E}" srcId="{AB31F4BE-C0C8-48F1-8CBB-1033BBCADC69}" destId="{8B75E523-F6A6-4029-97CA-CC9F376CE52B}" srcOrd="0" destOrd="0" parTransId="{74F6777C-5F66-42B1-AB2B-17A54DBBAC4A}" sibTransId="{724BE329-A240-45B5-B93E-791478B24287}"/>
    <dgm:cxn modelId="{39716E61-CC87-4D02-BD55-6CB422A5411B}" type="presOf" srcId="{70A4EB28-2D39-4FB4-B5D1-140758CC2DA5}" destId="{8396D1CE-8844-4ECD-849F-16B64A56689B}" srcOrd="0" destOrd="0" presId="urn:microsoft.com/office/officeart/2005/8/layout/orgChart1"/>
    <dgm:cxn modelId="{AA891554-C1E6-49D0-B6A3-744D902A8551}" type="presOf" srcId="{8B75E523-F6A6-4029-97CA-CC9F376CE52B}" destId="{83719D49-538B-4D9E-8F7A-B8F878E27342}" srcOrd="1" destOrd="0" presId="urn:microsoft.com/office/officeart/2005/8/layout/orgChart1"/>
    <dgm:cxn modelId="{1E6FAC3A-631D-44C5-94C9-DD2384264779}" type="presOf" srcId="{00E0B71A-B22C-4A3D-A284-ED1306053BE9}" destId="{1D7FBEDB-5D71-4C9D-A531-0A899EB9BE84}" srcOrd="0" destOrd="0" presId="urn:microsoft.com/office/officeart/2005/8/layout/orgChart1"/>
    <dgm:cxn modelId="{A5136E88-D37D-4D11-A970-C402C6EF3C77}" type="presOf" srcId="{DBACF316-7153-444E-A3CB-EDF7DA571631}" destId="{795FA1FE-7DAA-4CB4-8DEA-DD2BDF646887}" srcOrd="1" destOrd="0" presId="urn:microsoft.com/office/officeart/2005/8/layout/orgChart1"/>
    <dgm:cxn modelId="{4E0F0517-E59B-4394-BF66-E08A3D5D69CC}" type="presOf" srcId="{AB31F4BE-C0C8-48F1-8CBB-1033BBCADC69}" destId="{3B1086B4-1EB7-45A2-9777-DC0488C33938}" srcOrd="0" destOrd="0" presId="urn:microsoft.com/office/officeart/2005/8/layout/orgChart1"/>
    <dgm:cxn modelId="{0F6C3AF6-94A5-4FBC-B17A-E59764AF8199}" type="presOf" srcId="{6B70BBF6-D2A3-4669-A83E-43C7958708C9}" destId="{C91D1DF8-F0B9-4BFA-B127-FBDD8A61C463}" srcOrd="0" destOrd="0" presId="urn:microsoft.com/office/officeart/2005/8/layout/orgChart1"/>
    <dgm:cxn modelId="{7586DC4F-961F-457D-90C2-4F7352DF37E9}" srcId="{8B75E523-F6A6-4029-97CA-CC9F376CE52B}" destId="{00E0B71A-B22C-4A3D-A284-ED1306053BE9}" srcOrd="0" destOrd="0" parTransId="{6B70BBF6-D2A3-4669-A83E-43C7958708C9}" sibTransId="{EB1BC518-2067-47D3-8D2A-47131426E45F}"/>
    <dgm:cxn modelId="{717E76EA-9081-40CD-863A-9E86BC82F1CA}" type="presOf" srcId="{8B75E523-F6A6-4029-97CA-CC9F376CE52B}" destId="{C1AE33C3-C8EF-4C4A-A4C4-5A0B7D3A27A4}" srcOrd="0" destOrd="0" presId="urn:microsoft.com/office/officeart/2005/8/layout/orgChart1"/>
    <dgm:cxn modelId="{43A5DF07-4E2D-42CF-89FE-624DD2CCE0B0}" srcId="{8B75E523-F6A6-4029-97CA-CC9F376CE52B}" destId="{DBACF316-7153-444E-A3CB-EDF7DA571631}" srcOrd="1" destOrd="0" parTransId="{70A4EB28-2D39-4FB4-B5D1-140758CC2DA5}" sibTransId="{D08DA6AA-EFA5-454F-8FF2-47E8BCA387AC}"/>
    <dgm:cxn modelId="{4E6B5CC9-578F-48E8-9552-82BF6DE039CD}" type="presOf" srcId="{DBACF316-7153-444E-A3CB-EDF7DA571631}" destId="{9A11987A-5767-4CB6-AF3B-CEC6F839C411}" srcOrd="0" destOrd="0" presId="urn:microsoft.com/office/officeart/2005/8/layout/orgChart1"/>
    <dgm:cxn modelId="{E216ACA6-A2D8-4E26-BD9D-F7DD60CDB741}" type="presOf" srcId="{00E0B71A-B22C-4A3D-A284-ED1306053BE9}" destId="{91EC5489-7BAA-4871-987E-27BF57A27E71}" srcOrd="1" destOrd="0" presId="urn:microsoft.com/office/officeart/2005/8/layout/orgChart1"/>
    <dgm:cxn modelId="{0BE2508B-687C-4B60-A8B2-BEA73342ECEE}" type="presParOf" srcId="{3B1086B4-1EB7-45A2-9777-DC0488C33938}" destId="{824738B8-2982-48A8-A33A-5DD8743F5CE4}" srcOrd="0" destOrd="0" presId="urn:microsoft.com/office/officeart/2005/8/layout/orgChart1"/>
    <dgm:cxn modelId="{A7DC3C52-45F0-4D0C-8EFA-1920A15C9E01}" type="presParOf" srcId="{824738B8-2982-48A8-A33A-5DD8743F5CE4}" destId="{E3F77FC1-DE58-4DB1-A93D-FBFD0E50E5CF}" srcOrd="0" destOrd="0" presId="urn:microsoft.com/office/officeart/2005/8/layout/orgChart1"/>
    <dgm:cxn modelId="{832CD317-6D88-4FC9-AA86-4ABB5891A06B}" type="presParOf" srcId="{E3F77FC1-DE58-4DB1-A93D-FBFD0E50E5CF}" destId="{C1AE33C3-C8EF-4C4A-A4C4-5A0B7D3A27A4}" srcOrd="0" destOrd="0" presId="urn:microsoft.com/office/officeart/2005/8/layout/orgChart1"/>
    <dgm:cxn modelId="{6C0BB73E-1277-47D9-9258-4EBFAD36D927}" type="presParOf" srcId="{E3F77FC1-DE58-4DB1-A93D-FBFD0E50E5CF}" destId="{83719D49-538B-4D9E-8F7A-B8F878E27342}" srcOrd="1" destOrd="0" presId="urn:microsoft.com/office/officeart/2005/8/layout/orgChart1"/>
    <dgm:cxn modelId="{9C5FE877-96E7-4584-9989-0F1E68F0057F}" type="presParOf" srcId="{824738B8-2982-48A8-A33A-5DD8743F5CE4}" destId="{8420C3F9-6200-4D3B-AE14-307C6BE45D2B}" srcOrd="1" destOrd="0" presId="urn:microsoft.com/office/officeart/2005/8/layout/orgChart1"/>
    <dgm:cxn modelId="{B1617C2F-79F5-41FF-B87B-FC1CCC1FE848}" type="presParOf" srcId="{8420C3F9-6200-4D3B-AE14-307C6BE45D2B}" destId="{C91D1DF8-F0B9-4BFA-B127-FBDD8A61C463}" srcOrd="0" destOrd="0" presId="urn:microsoft.com/office/officeart/2005/8/layout/orgChart1"/>
    <dgm:cxn modelId="{D40E20AB-26AB-4CA2-8CB9-1B090E6985EC}" type="presParOf" srcId="{8420C3F9-6200-4D3B-AE14-307C6BE45D2B}" destId="{2752C941-2F61-4B45-A07C-285C9B6B7A60}" srcOrd="1" destOrd="0" presId="urn:microsoft.com/office/officeart/2005/8/layout/orgChart1"/>
    <dgm:cxn modelId="{DCE5575F-E641-4B1A-B52C-7E8D9CF7A66A}" type="presParOf" srcId="{2752C941-2F61-4B45-A07C-285C9B6B7A60}" destId="{5C003F10-18C3-4A45-9F3C-376160BC6C7C}" srcOrd="0" destOrd="0" presId="urn:microsoft.com/office/officeart/2005/8/layout/orgChart1"/>
    <dgm:cxn modelId="{6DEB812F-6365-49F4-89E6-0688B58271B9}" type="presParOf" srcId="{5C003F10-18C3-4A45-9F3C-376160BC6C7C}" destId="{1D7FBEDB-5D71-4C9D-A531-0A899EB9BE84}" srcOrd="0" destOrd="0" presId="urn:microsoft.com/office/officeart/2005/8/layout/orgChart1"/>
    <dgm:cxn modelId="{756A900C-A6D6-4469-8E2D-2FF47BF512DD}" type="presParOf" srcId="{5C003F10-18C3-4A45-9F3C-376160BC6C7C}" destId="{91EC5489-7BAA-4871-987E-27BF57A27E71}" srcOrd="1" destOrd="0" presId="urn:microsoft.com/office/officeart/2005/8/layout/orgChart1"/>
    <dgm:cxn modelId="{06EB7A2F-EF44-46B6-AA5F-05D05B685E20}" type="presParOf" srcId="{2752C941-2F61-4B45-A07C-285C9B6B7A60}" destId="{34F14F32-1635-4226-9AA9-12BAD90E6BE8}" srcOrd="1" destOrd="0" presId="urn:microsoft.com/office/officeart/2005/8/layout/orgChart1"/>
    <dgm:cxn modelId="{3F21668A-D88A-4C93-B826-63EA613DEA75}" type="presParOf" srcId="{2752C941-2F61-4B45-A07C-285C9B6B7A60}" destId="{91F483AC-A49D-49D7-8028-F8AE253FA912}" srcOrd="2" destOrd="0" presId="urn:microsoft.com/office/officeart/2005/8/layout/orgChart1"/>
    <dgm:cxn modelId="{4729A826-CEE1-4904-AC9D-1C5621DE1683}" type="presParOf" srcId="{8420C3F9-6200-4D3B-AE14-307C6BE45D2B}" destId="{8396D1CE-8844-4ECD-849F-16B64A56689B}" srcOrd="2" destOrd="0" presId="urn:microsoft.com/office/officeart/2005/8/layout/orgChart1"/>
    <dgm:cxn modelId="{59665B4A-EB9A-4B7D-B603-64FAA5893228}" type="presParOf" srcId="{8420C3F9-6200-4D3B-AE14-307C6BE45D2B}" destId="{C3F1DEDF-BCFD-4FC1-8231-AC3308F7098F}" srcOrd="3" destOrd="0" presId="urn:microsoft.com/office/officeart/2005/8/layout/orgChart1"/>
    <dgm:cxn modelId="{83F0FC13-4D69-45AC-B872-8F910D53CD46}" type="presParOf" srcId="{C3F1DEDF-BCFD-4FC1-8231-AC3308F7098F}" destId="{2F9A8C38-0F55-4426-A6A2-5C8E737955F8}" srcOrd="0" destOrd="0" presId="urn:microsoft.com/office/officeart/2005/8/layout/orgChart1"/>
    <dgm:cxn modelId="{FEAA7C54-1480-445C-893A-158995F9E6F0}" type="presParOf" srcId="{2F9A8C38-0F55-4426-A6A2-5C8E737955F8}" destId="{9A11987A-5767-4CB6-AF3B-CEC6F839C411}" srcOrd="0" destOrd="0" presId="urn:microsoft.com/office/officeart/2005/8/layout/orgChart1"/>
    <dgm:cxn modelId="{C3F76FF2-251A-4C85-A1A3-954A912651F2}" type="presParOf" srcId="{2F9A8C38-0F55-4426-A6A2-5C8E737955F8}" destId="{795FA1FE-7DAA-4CB4-8DEA-DD2BDF646887}" srcOrd="1" destOrd="0" presId="urn:microsoft.com/office/officeart/2005/8/layout/orgChart1"/>
    <dgm:cxn modelId="{1EFE3785-E3A7-4891-BB7F-A757B155CA20}" type="presParOf" srcId="{C3F1DEDF-BCFD-4FC1-8231-AC3308F7098F}" destId="{A1B788FF-09B4-42D2-81D5-8E58CDD4C43E}" srcOrd="1" destOrd="0" presId="urn:microsoft.com/office/officeart/2005/8/layout/orgChart1"/>
    <dgm:cxn modelId="{E7A8D7E0-3683-4B00-8C09-C6B4AC06D831}" type="presParOf" srcId="{C3F1DEDF-BCFD-4FC1-8231-AC3308F7098F}" destId="{2E5241AC-E4A0-4C4E-AC54-5A7F972D8873}" srcOrd="2" destOrd="0" presId="urn:microsoft.com/office/officeart/2005/8/layout/orgChart1"/>
    <dgm:cxn modelId="{148664A4-1CA3-4FCF-9862-269D69AB5B1A}" type="presParOf" srcId="{824738B8-2982-48A8-A33A-5DD8743F5CE4}" destId="{8DEA218B-7567-4D56-AF4B-97283D2960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0D9020-B223-42CC-B18F-ADD83FCBBB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FEC9-C03E-479B-A999-62EBD3711845}">
      <dgm:prSet/>
      <dgm:spPr/>
      <dgm:t>
        <a:bodyPr/>
        <a:lstStyle/>
        <a:p>
          <a:pPr rtl="0"/>
          <a:r>
            <a:rPr lang="en-US" dirty="0" smtClean="0"/>
            <a:t>Name: Eric Pastore</a:t>
          </a:r>
          <a:endParaRPr lang="en-US" dirty="0"/>
        </a:p>
      </dgm:t>
    </dgm:pt>
    <dgm:pt modelId="{423683B5-6FE4-434C-A1D2-A51E6BA8B331}" type="parTrans" cxnId="{F6C1859D-DAE0-415E-A3A5-D0DE28F94FBE}">
      <dgm:prSet/>
      <dgm:spPr/>
      <dgm:t>
        <a:bodyPr/>
        <a:lstStyle/>
        <a:p>
          <a:endParaRPr lang="en-US"/>
        </a:p>
      </dgm:t>
    </dgm:pt>
    <dgm:pt modelId="{6138B250-0DE3-47B1-9ED5-08DF7A7410BE}" type="sibTrans" cxnId="{F6C1859D-DAE0-415E-A3A5-D0DE28F94FBE}">
      <dgm:prSet/>
      <dgm:spPr/>
      <dgm:t>
        <a:bodyPr/>
        <a:lstStyle/>
        <a:p>
          <a:endParaRPr lang="en-US"/>
        </a:p>
      </dgm:t>
    </dgm:pt>
    <dgm:pt modelId="{55CBE8DD-A5D6-445C-A60D-90F44553B275}">
      <dgm:prSet/>
      <dgm:spPr/>
      <dgm:t>
        <a:bodyPr/>
        <a:lstStyle/>
        <a:p>
          <a:pPr rtl="0"/>
          <a:r>
            <a:rPr lang="en-US" dirty="0" smtClean="0"/>
            <a:t>Quality Systems Administrator at Stryker Orthopaedics, Mahwah, NJ</a:t>
          </a:r>
          <a:endParaRPr lang="en-US" dirty="0"/>
        </a:p>
      </dgm:t>
    </dgm:pt>
    <dgm:pt modelId="{0D4D96B5-516E-4784-AE23-1972F6B9162B}" type="parTrans" cxnId="{469B4A4C-9E8F-4C44-B4CE-185D3895B6A0}">
      <dgm:prSet/>
      <dgm:spPr/>
      <dgm:t>
        <a:bodyPr/>
        <a:lstStyle/>
        <a:p>
          <a:endParaRPr lang="en-US"/>
        </a:p>
      </dgm:t>
    </dgm:pt>
    <dgm:pt modelId="{0EE4F84C-DEC7-4BCA-B4F3-790DD3B72F05}" type="sibTrans" cxnId="{469B4A4C-9E8F-4C44-B4CE-185D3895B6A0}">
      <dgm:prSet/>
      <dgm:spPr/>
      <dgm:t>
        <a:bodyPr/>
        <a:lstStyle/>
        <a:p>
          <a:endParaRPr lang="en-US"/>
        </a:p>
      </dgm:t>
    </dgm:pt>
    <dgm:pt modelId="{6DD515FC-1455-40D6-AB7C-B3A4CBB634F7}">
      <dgm:prSet/>
      <dgm:spPr/>
      <dgm:t>
        <a:bodyPr/>
        <a:lstStyle/>
        <a:p>
          <a:pPr rtl="0"/>
          <a:r>
            <a:rPr lang="en-US" dirty="0" smtClean="0"/>
            <a:t>Previous: Technical Writer/Trainer at Alstom Signaling, Inc.</a:t>
          </a:r>
          <a:endParaRPr lang="en-US" dirty="0"/>
        </a:p>
      </dgm:t>
    </dgm:pt>
    <dgm:pt modelId="{4E6F1B2A-5880-45DA-8997-33C74FBE5BD1}" type="parTrans" cxnId="{90E15DB6-9F9A-4F97-8F1B-DBCFDF832EDE}">
      <dgm:prSet/>
      <dgm:spPr/>
      <dgm:t>
        <a:bodyPr/>
        <a:lstStyle/>
        <a:p>
          <a:endParaRPr lang="en-US"/>
        </a:p>
      </dgm:t>
    </dgm:pt>
    <dgm:pt modelId="{94A2F383-395E-4A6B-8155-E8CB1EA82536}" type="sibTrans" cxnId="{90E15DB6-9F9A-4F97-8F1B-DBCFDF832EDE}">
      <dgm:prSet/>
      <dgm:spPr/>
      <dgm:t>
        <a:bodyPr/>
        <a:lstStyle/>
        <a:p>
          <a:endParaRPr lang="en-US"/>
        </a:p>
      </dgm:t>
    </dgm:pt>
    <dgm:pt modelId="{07ADFB97-2D93-4E61-920A-6FF1CDC441A6}">
      <dgm:prSet/>
      <dgm:spPr/>
      <dgm:t>
        <a:bodyPr/>
        <a:lstStyle/>
        <a:p>
          <a:pPr rtl="0"/>
          <a:r>
            <a:rPr lang="en-US" dirty="0" smtClean="0"/>
            <a:t>Pursuing M.S. in Professional Studies</a:t>
          </a:r>
          <a:endParaRPr lang="en-US" dirty="0"/>
        </a:p>
      </dgm:t>
    </dgm:pt>
    <dgm:pt modelId="{70C65749-C389-4222-8948-14B8181CDB8A}" type="parTrans" cxnId="{92EDC981-A6DD-453F-97A9-2EAE8579F04F}">
      <dgm:prSet/>
      <dgm:spPr/>
      <dgm:t>
        <a:bodyPr/>
        <a:lstStyle/>
        <a:p>
          <a:endParaRPr lang="en-US"/>
        </a:p>
      </dgm:t>
    </dgm:pt>
    <dgm:pt modelId="{F778B471-2D2D-49B8-9F0F-3037325DBADC}" type="sibTrans" cxnId="{92EDC981-A6DD-453F-97A9-2EAE8579F04F}">
      <dgm:prSet/>
      <dgm:spPr/>
      <dgm:t>
        <a:bodyPr/>
        <a:lstStyle/>
        <a:p>
          <a:endParaRPr lang="en-US"/>
        </a:p>
      </dgm:t>
    </dgm:pt>
    <dgm:pt modelId="{8279CE02-87E6-452D-81A7-6A0921AD313E}">
      <dgm:prSet/>
      <dgm:spPr/>
      <dgm:t>
        <a:bodyPr/>
        <a:lstStyle/>
        <a:p>
          <a:pPr rtl="0"/>
          <a:r>
            <a:rPr lang="en-US" dirty="0" smtClean="0"/>
            <a:t>Concentrations: Technical Information Design, Strategic Training</a:t>
          </a:r>
          <a:endParaRPr lang="en-US" dirty="0"/>
        </a:p>
      </dgm:t>
    </dgm:pt>
    <dgm:pt modelId="{AAF9B18F-20B4-4D7B-9B23-F87B97D37F70}" type="parTrans" cxnId="{C371F21E-B0B1-4B77-B2CE-10FC4CE4926E}">
      <dgm:prSet/>
      <dgm:spPr/>
      <dgm:t>
        <a:bodyPr/>
        <a:lstStyle/>
        <a:p>
          <a:endParaRPr lang="en-US"/>
        </a:p>
      </dgm:t>
    </dgm:pt>
    <dgm:pt modelId="{3641776B-A200-4DA1-BD1A-1D23BB927058}" type="sibTrans" cxnId="{C371F21E-B0B1-4B77-B2CE-10FC4CE4926E}">
      <dgm:prSet/>
      <dgm:spPr/>
      <dgm:t>
        <a:bodyPr/>
        <a:lstStyle/>
        <a:p>
          <a:endParaRPr lang="en-US"/>
        </a:p>
      </dgm:t>
    </dgm:pt>
    <dgm:pt modelId="{A0C3B4A4-3CA8-46E4-9070-7B385BA0F609}">
      <dgm:prSet/>
      <dgm:spPr/>
      <dgm:t>
        <a:bodyPr/>
        <a:lstStyle/>
        <a:p>
          <a:pPr rtl="0"/>
          <a:r>
            <a:rPr lang="en-US" dirty="0" smtClean="0"/>
            <a:t>Professional Interests: IT/Software Development</a:t>
          </a:r>
          <a:endParaRPr lang="en-US" dirty="0"/>
        </a:p>
      </dgm:t>
    </dgm:pt>
    <dgm:pt modelId="{979F8405-CFC1-4F59-8C3B-1BD51276E1E8}" type="parTrans" cxnId="{8E538D37-C6F6-48FF-B46E-33BB5223562B}">
      <dgm:prSet/>
      <dgm:spPr/>
      <dgm:t>
        <a:bodyPr/>
        <a:lstStyle/>
        <a:p>
          <a:endParaRPr lang="en-US"/>
        </a:p>
      </dgm:t>
    </dgm:pt>
    <dgm:pt modelId="{911D67E0-F967-432B-AA86-76430B5E3B81}" type="sibTrans" cxnId="{8E538D37-C6F6-48FF-B46E-33BB5223562B}">
      <dgm:prSet/>
      <dgm:spPr/>
      <dgm:t>
        <a:bodyPr/>
        <a:lstStyle/>
        <a:p>
          <a:endParaRPr lang="en-US"/>
        </a:p>
      </dgm:t>
    </dgm:pt>
    <dgm:pt modelId="{C3AA0C32-23E7-423A-9692-661D073F70CF}" type="pres">
      <dgm:prSet presAssocID="{DF0D9020-B223-42CC-B18F-ADD83FCBBB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D15468-DFA5-4B36-A7AE-5C0270698343}" type="pres">
      <dgm:prSet presAssocID="{704AFEC9-C03E-479B-A999-62EBD371184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7EC98-B6EB-4FA4-B50A-E8FE6D5D2240}" type="pres">
      <dgm:prSet presAssocID="{6138B250-0DE3-47B1-9ED5-08DF7A7410BE}" presName="spacer" presStyleCnt="0"/>
      <dgm:spPr/>
    </dgm:pt>
    <dgm:pt modelId="{5109CE42-550D-4DCA-B6F5-F86FE6F01530}" type="pres">
      <dgm:prSet presAssocID="{55CBE8DD-A5D6-445C-A60D-90F44553B275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BE571-CC60-4CA2-9CBC-B9EDF8C5201C}" type="pres">
      <dgm:prSet presAssocID="{0EE4F84C-DEC7-4BCA-B4F3-790DD3B72F05}" presName="spacer" presStyleCnt="0"/>
      <dgm:spPr/>
    </dgm:pt>
    <dgm:pt modelId="{ABF9D958-61DD-4C89-819D-35658362A40B}" type="pres">
      <dgm:prSet presAssocID="{6DD515FC-1455-40D6-AB7C-B3A4CBB634F7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8A079-7C80-46E6-9BFB-53E8EFB9A1EE}" type="pres">
      <dgm:prSet presAssocID="{94A2F383-395E-4A6B-8155-E8CB1EA82536}" presName="spacer" presStyleCnt="0"/>
      <dgm:spPr/>
    </dgm:pt>
    <dgm:pt modelId="{30610227-EF26-4604-BD95-8270BF597F04}" type="pres">
      <dgm:prSet presAssocID="{07ADFB97-2D93-4E61-920A-6FF1CDC441A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98E3E8-B255-4A76-B8D2-79821877A7B0}" type="pres">
      <dgm:prSet presAssocID="{F778B471-2D2D-49B8-9F0F-3037325DBADC}" presName="spacer" presStyleCnt="0"/>
      <dgm:spPr/>
    </dgm:pt>
    <dgm:pt modelId="{E2355F94-FC36-478F-8770-3970D249E8C0}" type="pres">
      <dgm:prSet presAssocID="{8279CE02-87E6-452D-81A7-6A0921AD313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7D812-4A8D-40FB-B08A-4A79EE0438D0}" type="pres">
      <dgm:prSet presAssocID="{3641776B-A200-4DA1-BD1A-1D23BB927058}" presName="spacer" presStyleCnt="0"/>
      <dgm:spPr/>
    </dgm:pt>
    <dgm:pt modelId="{111DC439-A767-4104-9284-525D3C075ADC}" type="pres">
      <dgm:prSet presAssocID="{A0C3B4A4-3CA8-46E4-9070-7B385BA0F60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538D37-C6F6-48FF-B46E-33BB5223562B}" srcId="{DF0D9020-B223-42CC-B18F-ADD83FCBBBC6}" destId="{A0C3B4A4-3CA8-46E4-9070-7B385BA0F609}" srcOrd="5" destOrd="0" parTransId="{979F8405-CFC1-4F59-8C3B-1BD51276E1E8}" sibTransId="{911D67E0-F967-432B-AA86-76430B5E3B81}"/>
    <dgm:cxn modelId="{90E15DB6-9F9A-4F97-8F1B-DBCFDF832EDE}" srcId="{DF0D9020-B223-42CC-B18F-ADD83FCBBBC6}" destId="{6DD515FC-1455-40D6-AB7C-B3A4CBB634F7}" srcOrd="2" destOrd="0" parTransId="{4E6F1B2A-5880-45DA-8997-33C74FBE5BD1}" sibTransId="{94A2F383-395E-4A6B-8155-E8CB1EA82536}"/>
    <dgm:cxn modelId="{2ABE1BEB-1C00-43EA-BD8F-264B8DB4FF4D}" type="presOf" srcId="{6DD515FC-1455-40D6-AB7C-B3A4CBB634F7}" destId="{ABF9D958-61DD-4C89-819D-35658362A40B}" srcOrd="0" destOrd="0" presId="urn:microsoft.com/office/officeart/2005/8/layout/vList2"/>
    <dgm:cxn modelId="{7C4B2905-CBD8-4ADC-AEDA-DBA7C744C775}" type="presOf" srcId="{704AFEC9-C03E-479B-A999-62EBD3711845}" destId="{B4D15468-DFA5-4B36-A7AE-5C0270698343}" srcOrd="0" destOrd="0" presId="urn:microsoft.com/office/officeart/2005/8/layout/vList2"/>
    <dgm:cxn modelId="{503100EF-A797-4312-A543-00F49770EEC2}" type="presOf" srcId="{8279CE02-87E6-452D-81A7-6A0921AD313E}" destId="{E2355F94-FC36-478F-8770-3970D249E8C0}" srcOrd="0" destOrd="0" presId="urn:microsoft.com/office/officeart/2005/8/layout/vList2"/>
    <dgm:cxn modelId="{34EF4356-1F18-47F1-9F83-FAB7009A8A24}" type="presOf" srcId="{07ADFB97-2D93-4E61-920A-6FF1CDC441A6}" destId="{30610227-EF26-4604-BD95-8270BF597F04}" srcOrd="0" destOrd="0" presId="urn:microsoft.com/office/officeart/2005/8/layout/vList2"/>
    <dgm:cxn modelId="{E046F52D-68C2-4F2E-A172-9B623F59E49C}" type="presOf" srcId="{55CBE8DD-A5D6-445C-A60D-90F44553B275}" destId="{5109CE42-550D-4DCA-B6F5-F86FE6F01530}" srcOrd="0" destOrd="0" presId="urn:microsoft.com/office/officeart/2005/8/layout/vList2"/>
    <dgm:cxn modelId="{92EDC981-A6DD-453F-97A9-2EAE8579F04F}" srcId="{DF0D9020-B223-42CC-B18F-ADD83FCBBBC6}" destId="{07ADFB97-2D93-4E61-920A-6FF1CDC441A6}" srcOrd="3" destOrd="0" parTransId="{70C65749-C389-4222-8948-14B8181CDB8A}" sibTransId="{F778B471-2D2D-49B8-9F0F-3037325DBADC}"/>
    <dgm:cxn modelId="{F6C1859D-DAE0-415E-A3A5-D0DE28F94FBE}" srcId="{DF0D9020-B223-42CC-B18F-ADD83FCBBBC6}" destId="{704AFEC9-C03E-479B-A999-62EBD3711845}" srcOrd="0" destOrd="0" parTransId="{423683B5-6FE4-434C-A1D2-A51E6BA8B331}" sibTransId="{6138B250-0DE3-47B1-9ED5-08DF7A7410BE}"/>
    <dgm:cxn modelId="{C371F21E-B0B1-4B77-B2CE-10FC4CE4926E}" srcId="{DF0D9020-B223-42CC-B18F-ADD83FCBBBC6}" destId="{8279CE02-87E6-452D-81A7-6A0921AD313E}" srcOrd="4" destOrd="0" parTransId="{AAF9B18F-20B4-4D7B-9B23-F87B97D37F70}" sibTransId="{3641776B-A200-4DA1-BD1A-1D23BB927058}"/>
    <dgm:cxn modelId="{469B4A4C-9E8F-4C44-B4CE-185D3895B6A0}" srcId="{DF0D9020-B223-42CC-B18F-ADD83FCBBBC6}" destId="{55CBE8DD-A5D6-445C-A60D-90F44553B275}" srcOrd="1" destOrd="0" parTransId="{0D4D96B5-516E-4784-AE23-1972F6B9162B}" sibTransId="{0EE4F84C-DEC7-4BCA-B4F3-790DD3B72F05}"/>
    <dgm:cxn modelId="{31789D82-4827-442B-8882-9747629E42FD}" type="presOf" srcId="{A0C3B4A4-3CA8-46E4-9070-7B385BA0F609}" destId="{111DC439-A767-4104-9284-525D3C075ADC}" srcOrd="0" destOrd="0" presId="urn:microsoft.com/office/officeart/2005/8/layout/vList2"/>
    <dgm:cxn modelId="{F71B642E-AB2B-4EE3-978A-734C85094CE8}" type="presOf" srcId="{DF0D9020-B223-42CC-B18F-ADD83FCBBBC6}" destId="{C3AA0C32-23E7-423A-9692-661D073F70CF}" srcOrd="0" destOrd="0" presId="urn:microsoft.com/office/officeart/2005/8/layout/vList2"/>
    <dgm:cxn modelId="{43B44671-DCBE-496F-B9E1-B0A3F2E3FAB5}" type="presParOf" srcId="{C3AA0C32-23E7-423A-9692-661D073F70CF}" destId="{B4D15468-DFA5-4B36-A7AE-5C0270698343}" srcOrd="0" destOrd="0" presId="urn:microsoft.com/office/officeart/2005/8/layout/vList2"/>
    <dgm:cxn modelId="{0D2E1A60-1DCC-4D3D-ABDF-AB6B137BCBED}" type="presParOf" srcId="{C3AA0C32-23E7-423A-9692-661D073F70CF}" destId="{C7F7EC98-B6EB-4FA4-B50A-E8FE6D5D2240}" srcOrd="1" destOrd="0" presId="urn:microsoft.com/office/officeart/2005/8/layout/vList2"/>
    <dgm:cxn modelId="{A96D456A-0A88-405C-B32F-766EEE1275BC}" type="presParOf" srcId="{C3AA0C32-23E7-423A-9692-661D073F70CF}" destId="{5109CE42-550D-4DCA-B6F5-F86FE6F01530}" srcOrd="2" destOrd="0" presId="urn:microsoft.com/office/officeart/2005/8/layout/vList2"/>
    <dgm:cxn modelId="{5DC03FE9-4F4B-4897-B2D1-0E7EDC1D7B75}" type="presParOf" srcId="{C3AA0C32-23E7-423A-9692-661D073F70CF}" destId="{74CBE571-CC60-4CA2-9CBC-B9EDF8C5201C}" srcOrd="3" destOrd="0" presId="urn:microsoft.com/office/officeart/2005/8/layout/vList2"/>
    <dgm:cxn modelId="{376F5428-ED32-421A-9D4C-78BB082C7F27}" type="presParOf" srcId="{C3AA0C32-23E7-423A-9692-661D073F70CF}" destId="{ABF9D958-61DD-4C89-819D-35658362A40B}" srcOrd="4" destOrd="0" presId="urn:microsoft.com/office/officeart/2005/8/layout/vList2"/>
    <dgm:cxn modelId="{7EFC3FD5-74BB-4C83-B767-297A3181CC4D}" type="presParOf" srcId="{C3AA0C32-23E7-423A-9692-661D073F70CF}" destId="{C338A079-7C80-46E6-9BFB-53E8EFB9A1EE}" srcOrd="5" destOrd="0" presId="urn:microsoft.com/office/officeart/2005/8/layout/vList2"/>
    <dgm:cxn modelId="{11AA69B2-B3C5-428D-A600-3A1DE265627D}" type="presParOf" srcId="{C3AA0C32-23E7-423A-9692-661D073F70CF}" destId="{30610227-EF26-4604-BD95-8270BF597F04}" srcOrd="6" destOrd="0" presId="urn:microsoft.com/office/officeart/2005/8/layout/vList2"/>
    <dgm:cxn modelId="{50BB5650-3266-45A6-8BE9-FADF403CF3FD}" type="presParOf" srcId="{C3AA0C32-23E7-423A-9692-661D073F70CF}" destId="{6198E3E8-B255-4A76-B8D2-79821877A7B0}" srcOrd="7" destOrd="0" presId="urn:microsoft.com/office/officeart/2005/8/layout/vList2"/>
    <dgm:cxn modelId="{6D4B0913-D6FE-46BE-BBC7-DDFF13BDDB23}" type="presParOf" srcId="{C3AA0C32-23E7-423A-9692-661D073F70CF}" destId="{E2355F94-FC36-478F-8770-3970D249E8C0}" srcOrd="8" destOrd="0" presId="urn:microsoft.com/office/officeart/2005/8/layout/vList2"/>
    <dgm:cxn modelId="{42029981-AF55-43CC-8AE7-245DFE9E40AD}" type="presParOf" srcId="{C3AA0C32-23E7-423A-9692-661D073F70CF}" destId="{0BA7D812-4A8D-40FB-B08A-4A79EE0438D0}" srcOrd="9" destOrd="0" presId="urn:microsoft.com/office/officeart/2005/8/layout/vList2"/>
    <dgm:cxn modelId="{D4C9AACB-4D08-4383-AEE4-45F3A8D84DCB}" type="presParOf" srcId="{C3AA0C32-23E7-423A-9692-661D073F70CF}" destId="{111DC439-A767-4104-9284-525D3C075AD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A93E3B-BA1B-4552-AB92-104110F177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ECB51B-0D86-481B-99B1-16D4F8CD00D7}">
      <dgm:prSet custT="1"/>
      <dgm:spPr/>
      <dgm:t>
        <a:bodyPr/>
        <a:lstStyle/>
        <a:p>
          <a:pPr rtl="0"/>
          <a:r>
            <a:rPr lang="en-US" sz="1600" dirty="0" smtClean="0"/>
            <a:t>Current: </a:t>
          </a:r>
          <a:r>
            <a:rPr lang="en-US" sz="1600" dirty="0" smtClean="0"/>
            <a:t>Technical Training Developer, Alstom </a:t>
          </a:r>
          <a:r>
            <a:rPr lang="en-US" sz="1600" dirty="0" smtClean="0"/>
            <a:t>Signaling </a:t>
          </a:r>
          <a:r>
            <a:rPr lang="en-US" sz="1600" dirty="0" smtClean="0"/>
            <a:t>Inc. </a:t>
          </a:r>
          <a:r>
            <a:rPr lang="en-US" sz="1600" dirty="0" smtClean="0"/>
            <a:t>in Rochester, NY. </a:t>
          </a:r>
          <a:endParaRPr lang="en-US" sz="1600" dirty="0"/>
        </a:p>
      </dgm:t>
    </dgm:pt>
    <dgm:pt modelId="{63F7D72B-E3F3-47D0-B08C-95FC015B2DBD}" type="parTrans" cxnId="{E55C081E-FEC1-4520-BDF9-86A2D0E84A30}">
      <dgm:prSet/>
      <dgm:spPr/>
      <dgm:t>
        <a:bodyPr/>
        <a:lstStyle/>
        <a:p>
          <a:endParaRPr lang="en-US"/>
        </a:p>
      </dgm:t>
    </dgm:pt>
    <dgm:pt modelId="{8143A36F-578D-4E7B-A62E-0C95DB308C03}" type="sibTrans" cxnId="{E55C081E-FEC1-4520-BDF9-86A2D0E84A30}">
      <dgm:prSet/>
      <dgm:spPr/>
      <dgm:t>
        <a:bodyPr/>
        <a:lstStyle/>
        <a:p>
          <a:endParaRPr lang="en-US"/>
        </a:p>
      </dgm:t>
    </dgm:pt>
    <dgm:pt modelId="{F8B00A9E-2DAE-41C4-8443-A6404320C771}">
      <dgm:prSet custT="1"/>
      <dgm:spPr/>
      <dgm:t>
        <a:bodyPr/>
        <a:lstStyle/>
        <a:p>
          <a:pPr rtl="0"/>
          <a:r>
            <a:rPr lang="en-US" sz="1600" dirty="0" smtClean="0"/>
            <a:t>Technical Training Developer: Provides training to North American railroad engineering &amp; maintenance staff operating Alstom’s Automatic Control System </a:t>
          </a:r>
          <a:r>
            <a:rPr lang="en-US" sz="1600" dirty="0" smtClean="0"/>
            <a:t>solutions, including operations, diagnostics, </a:t>
          </a:r>
          <a:r>
            <a:rPr lang="en-US" sz="1600" dirty="0" smtClean="0"/>
            <a:t>and troubleshooting procedures.</a:t>
          </a:r>
          <a:endParaRPr lang="en-US" sz="1600" dirty="0"/>
        </a:p>
      </dgm:t>
    </dgm:pt>
    <dgm:pt modelId="{596DBABF-C34C-4467-B138-C01FA5AADC54}" type="parTrans" cxnId="{237624CA-0423-4588-AE40-5030EB53D564}">
      <dgm:prSet/>
      <dgm:spPr/>
      <dgm:t>
        <a:bodyPr/>
        <a:lstStyle/>
        <a:p>
          <a:endParaRPr lang="en-US"/>
        </a:p>
      </dgm:t>
    </dgm:pt>
    <dgm:pt modelId="{27E79E89-3D8B-40D9-9A54-42433A842911}" type="sibTrans" cxnId="{237624CA-0423-4588-AE40-5030EB53D564}">
      <dgm:prSet/>
      <dgm:spPr/>
      <dgm:t>
        <a:bodyPr/>
        <a:lstStyle/>
        <a:p>
          <a:endParaRPr lang="en-US"/>
        </a:p>
      </dgm:t>
    </dgm:pt>
    <dgm:pt modelId="{7A955835-48F0-46F8-ADFF-08EA93C05C10}">
      <dgm:prSet custT="1"/>
      <dgm:spPr/>
      <dgm:t>
        <a:bodyPr/>
        <a:lstStyle/>
        <a:p>
          <a:pPr rtl="0"/>
          <a:r>
            <a:rPr lang="en-US" sz="1600" dirty="0" smtClean="0"/>
            <a:t>Previous: </a:t>
          </a:r>
          <a:r>
            <a:rPr lang="en-US" sz="1600" dirty="0" smtClean="0"/>
            <a:t>Mission Operations Engineer, Flight Director, COM </a:t>
          </a:r>
          <a:r>
            <a:rPr lang="en-US" sz="1600" dirty="0" smtClean="0"/>
            <a:t>DEV of Ontario, Canada and MDA of British Columbia, Canada. </a:t>
          </a:r>
          <a:endParaRPr lang="en-US" sz="1600" dirty="0"/>
        </a:p>
      </dgm:t>
    </dgm:pt>
    <dgm:pt modelId="{B0922AD5-5AB9-420C-8640-D1E8018E6E06}" type="parTrans" cxnId="{75126305-1A2F-44D4-9AC4-3F095E030BA7}">
      <dgm:prSet/>
      <dgm:spPr/>
      <dgm:t>
        <a:bodyPr/>
        <a:lstStyle/>
        <a:p>
          <a:endParaRPr lang="en-US"/>
        </a:p>
      </dgm:t>
    </dgm:pt>
    <dgm:pt modelId="{459909A4-1215-43F9-B9A5-502B6AA565A0}" type="sibTrans" cxnId="{75126305-1A2F-44D4-9AC4-3F095E030BA7}">
      <dgm:prSet/>
      <dgm:spPr/>
      <dgm:t>
        <a:bodyPr/>
        <a:lstStyle/>
        <a:p>
          <a:endParaRPr lang="en-US"/>
        </a:p>
      </dgm:t>
    </dgm:pt>
    <dgm:pt modelId="{F5C6B53C-CC52-450A-B632-82E198734556}">
      <dgm:prSet custT="1"/>
      <dgm:spPr/>
      <dgm:t>
        <a:bodyPr/>
        <a:lstStyle/>
        <a:p>
          <a:pPr rtl="0"/>
          <a:r>
            <a:rPr lang="en-US" sz="1600" dirty="0" smtClean="0"/>
            <a:t>Mission </a:t>
          </a:r>
          <a:r>
            <a:rPr lang="en-US" sz="1600" dirty="0" smtClean="0"/>
            <a:t>Operations </a:t>
          </a:r>
          <a:r>
            <a:rPr lang="en-US" sz="1600" dirty="0" smtClean="0"/>
            <a:t>Engineer </a:t>
          </a:r>
          <a:r>
            <a:rPr lang="en-US" sz="1600" dirty="0" smtClean="0"/>
            <a:t>for various spacecraft and their associated Ground Segments in Europe, the US and </a:t>
          </a:r>
          <a:r>
            <a:rPr lang="en-US" sz="1600" dirty="0" smtClean="0"/>
            <a:t>Canada</a:t>
          </a:r>
          <a:endParaRPr lang="en-US" sz="1600" dirty="0"/>
        </a:p>
      </dgm:t>
    </dgm:pt>
    <dgm:pt modelId="{B89B495C-E84F-4DE5-BA10-47496612D29F}" type="parTrans" cxnId="{DE18C02E-2618-4B9A-8097-8B68DD57CF38}">
      <dgm:prSet/>
      <dgm:spPr/>
      <dgm:t>
        <a:bodyPr/>
        <a:lstStyle/>
        <a:p>
          <a:endParaRPr lang="en-US"/>
        </a:p>
      </dgm:t>
    </dgm:pt>
    <dgm:pt modelId="{2C1D16C7-12E7-4DA7-9CC7-DAFF3B06A0E9}" type="sibTrans" cxnId="{DE18C02E-2618-4B9A-8097-8B68DD57CF38}">
      <dgm:prSet/>
      <dgm:spPr/>
      <dgm:t>
        <a:bodyPr/>
        <a:lstStyle/>
        <a:p>
          <a:endParaRPr lang="en-US"/>
        </a:p>
      </dgm:t>
    </dgm:pt>
    <dgm:pt modelId="{001D07FB-0949-4836-AE31-9B0F63B454F7}">
      <dgm:prSet custT="1"/>
      <dgm:spPr/>
      <dgm:t>
        <a:bodyPr/>
        <a:lstStyle/>
        <a:p>
          <a:pPr rtl="0"/>
          <a:r>
            <a:rPr lang="en-US" sz="1600" dirty="0" smtClean="0"/>
            <a:t>Mark </a:t>
          </a:r>
          <a:r>
            <a:rPr lang="en-US" sz="1600" dirty="0" smtClean="0"/>
            <a:t>has been responsible for the management of multi-million dollar internal projects and external software and systems development subcontracts, with direct responsibility for budget and schedule success. Mark has held roles as a Project Manager and as a Technical Lead.</a:t>
          </a:r>
          <a:endParaRPr lang="en-US" sz="1600" dirty="0"/>
        </a:p>
      </dgm:t>
    </dgm:pt>
    <dgm:pt modelId="{E658EAA8-6609-451C-B209-01A340D42FDD}" type="parTrans" cxnId="{75E324FE-209B-4BB7-AA71-D1331F986CB9}">
      <dgm:prSet/>
      <dgm:spPr/>
      <dgm:t>
        <a:bodyPr/>
        <a:lstStyle/>
        <a:p>
          <a:endParaRPr lang="en-US"/>
        </a:p>
      </dgm:t>
    </dgm:pt>
    <dgm:pt modelId="{FB1270AB-40B8-47AB-9AEF-88CC91D55974}" type="sibTrans" cxnId="{75E324FE-209B-4BB7-AA71-D1331F986CB9}">
      <dgm:prSet/>
      <dgm:spPr/>
      <dgm:t>
        <a:bodyPr/>
        <a:lstStyle/>
        <a:p>
          <a:endParaRPr lang="en-US"/>
        </a:p>
      </dgm:t>
    </dgm:pt>
    <dgm:pt modelId="{CD08070F-8561-48DB-8D7E-20DB7BABE560}">
      <dgm:prSet custT="1"/>
      <dgm:spPr/>
      <dgm:t>
        <a:bodyPr/>
        <a:lstStyle/>
        <a:p>
          <a:pPr rtl="0"/>
          <a:r>
            <a:rPr lang="en-US" sz="1600" dirty="0" smtClean="0"/>
            <a:t>Mark holds a Bachelor’s Degree in Physics with Space Science, and a Masters degree in Spacecraft Technology and Satellite Telecommunications, both from University College London, United Kingdom. Mark is also a graduate of the International Space University’s Space Studies Program.</a:t>
          </a:r>
          <a:endParaRPr lang="en-US" sz="1600" dirty="0"/>
        </a:p>
      </dgm:t>
    </dgm:pt>
    <dgm:pt modelId="{38529B0B-5433-4E05-97D1-C4161DA1B26B}" type="parTrans" cxnId="{57C5DE85-8EEE-496D-B059-58D43E22EDA6}">
      <dgm:prSet/>
      <dgm:spPr/>
      <dgm:t>
        <a:bodyPr/>
        <a:lstStyle/>
        <a:p>
          <a:endParaRPr lang="en-US"/>
        </a:p>
      </dgm:t>
    </dgm:pt>
    <dgm:pt modelId="{F2253E87-9108-479D-A684-45EA78CE1F3A}" type="sibTrans" cxnId="{57C5DE85-8EEE-496D-B059-58D43E22EDA6}">
      <dgm:prSet/>
      <dgm:spPr/>
      <dgm:t>
        <a:bodyPr/>
        <a:lstStyle/>
        <a:p>
          <a:endParaRPr lang="en-US"/>
        </a:p>
      </dgm:t>
    </dgm:pt>
    <dgm:pt modelId="{28FA493D-47F6-4EAC-B37D-6B8CC1183E8B}">
      <dgm:prSet custT="1"/>
      <dgm:spPr/>
      <dgm:t>
        <a:bodyPr/>
        <a:lstStyle/>
        <a:p>
          <a:pPr rtl="0"/>
          <a:r>
            <a:rPr lang="en-US" sz="1600" dirty="0" smtClean="0"/>
            <a:t>Flight Director: responsible for training and leading large teams of engineers and operators in the day-to-day nominal and sometimes contingency operations of space missions</a:t>
          </a:r>
          <a:endParaRPr lang="en-US" sz="1600" dirty="0"/>
        </a:p>
      </dgm:t>
    </dgm:pt>
    <dgm:pt modelId="{C671466D-3269-4C09-8611-E51F00A52691}" type="parTrans" cxnId="{E4DB13F3-3084-48DF-BDB3-8F1F7B8A3454}">
      <dgm:prSet/>
      <dgm:spPr/>
      <dgm:t>
        <a:bodyPr/>
        <a:lstStyle/>
        <a:p>
          <a:endParaRPr lang="en-US"/>
        </a:p>
      </dgm:t>
    </dgm:pt>
    <dgm:pt modelId="{F2BD683B-1D83-4A1F-8C61-B70E4C57433B}" type="sibTrans" cxnId="{E4DB13F3-3084-48DF-BDB3-8F1F7B8A3454}">
      <dgm:prSet/>
      <dgm:spPr/>
      <dgm:t>
        <a:bodyPr/>
        <a:lstStyle/>
        <a:p>
          <a:endParaRPr lang="en-US"/>
        </a:p>
      </dgm:t>
    </dgm:pt>
    <dgm:pt modelId="{4DE67D23-66E4-4FC2-816B-8DC1C407B7EC}" type="pres">
      <dgm:prSet presAssocID="{04A93E3B-BA1B-4552-AB92-104110F177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9EECB6-17AC-474F-B934-630DE22230C9}" type="pres">
      <dgm:prSet presAssocID="{60ECB51B-0D86-481B-99B1-16D4F8CD00D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DBAEA-10C9-42F0-A820-E6587F088AA3}" type="pres">
      <dgm:prSet presAssocID="{60ECB51B-0D86-481B-99B1-16D4F8CD00D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C4A4A-CCCD-4DB0-B061-09C7D30A8C9D}" type="pres">
      <dgm:prSet presAssocID="{7A955835-48F0-46F8-ADFF-08EA93C05C1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B7900-B581-45DF-B514-D7CDA951AAE3}" type="pres">
      <dgm:prSet presAssocID="{7A955835-48F0-46F8-ADFF-08EA93C05C1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4227E5-46EC-4F2F-BD1A-564D513FB935}" type="pres">
      <dgm:prSet presAssocID="{001D07FB-0949-4836-AE31-9B0F63B454F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7B540-32F3-4924-93DD-28B27DD43022}" type="pres">
      <dgm:prSet presAssocID="{FB1270AB-40B8-47AB-9AEF-88CC91D55974}" presName="spacer" presStyleCnt="0"/>
      <dgm:spPr/>
    </dgm:pt>
    <dgm:pt modelId="{79752A15-1AE8-450D-A105-34461B6235FB}" type="pres">
      <dgm:prSet presAssocID="{CD08070F-8561-48DB-8D7E-20DB7BABE56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18C02E-2618-4B9A-8097-8B68DD57CF38}" srcId="{7A955835-48F0-46F8-ADFF-08EA93C05C10}" destId="{F5C6B53C-CC52-450A-B632-82E198734556}" srcOrd="0" destOrd="0" parTransId="{B89B495C-E84F-4DE5-BA10-47496612D29F}" sibTransId="{2C1D16C7-12E7-4DA7-9CC7-DAFF3B06A0E9}"/>
    <dgm:cxn modelId="{A3BD3B74-CC79-445F-801B-9246974D3ACE}" type="presOf" srcId="{F8B00A9E-2DAE-41C4-8443-A6404320C771}" destId="{F97DBAEA-10C9-42F0-A820-E6587F088AA3}" srcOrd="0" destOrd="0" presId="urn:microsoft.com/office/officeart/2005/8/layout/vList2"/>
    <dgm:cxn modelId="{E55C081E-FEC1-4520-BDF9-86A2D0E84A30}" srcId="{04A93E3B-BA1B-4552-AB92-104110F1779B}" destId="{60ECB51B-0D86-481B-99B1-16D4F8CD00D7}" srcOrd="0" destOrd="0" parTransId="{63F7D72B-E3F3-47D0-B08C-95FC015B2DBD}" sibTransId="{8143A36F-578D-4E7B-A62E-0C95DB308C03}"/>
    <dgm:cxn modelId="{13CCF83C-86F7-41E7-B39D-1206B78DDFE6}" type="presOf" srcId="{28FA493D-47F6-4EAC-B37D-6B8CC1183E8B}" destId="{27DB7900-B581-45DF-B514-D7CDA951AAE3}" srcOrd="0" destOrd="1" presId="urn:microsoft.com/office/officeart/2005/8/layout/vList2"/>
    <dgm:cxn modelId="{75126305-1A2F-44D4-9AC4-3F095E030BA7}" srcId="{04A93E3B-BA1B-4552-AB92-104110F1779B}" destId="{7A955835-48F0-46F8-ADFF-08EA93C05C10}" srcOrd="1" destOrd="0" parTransId="{B0922AD5-5AB9-420C-8640-D1E8018E6E06}" sibTransId="{459909A4-1215-43F9-B9A5-502B6AA565A0}"/>
    <dgm:cxn modelId="{237624CA-0423-4588-AE40-5030EB53D564}" srcId="{60ECB51B-0D86-481B-99B1-16D4F8CD00D7}" destId="{F8B00A9E-2DAE-41C4-8443-A6404320C771}" srcOrd="0" destOrd="0" parTransId="{596DBABF-C34C-4467-B138-C01FA5AADC54}" sibTransId="{27E79E89-3D8B-40D9-9A54-42433A842911}"/>
    <dgm:cxn modelId="{F200CA81-D35C-42A2-9B29-9E6565A5C513}" type="presOf" srcId="{7A955835-48F0-46F8-ADFF-08EA93C05C10}" destId="{AA0C4A4A-CCCD-4DB0-B061-09C7D30A8C9D}" srcOrd="0" destOrd="0" presId="urn:microsoft.com/office/officeart/2005/8/layout/vList2"/>
    <dgm:cxn modelId="{75E324FE-209B-4BB7-AA71-D1331F986CB9}" srcId="{04A93E3B-BA1B-4552-AB92-104110F1779B}" destId="{001D07FB-0949-4836-AE31-9B0F63B454F7}" srcOrd="2" destOrd="0" parTransId="{E658EAA8-6609-451C-B209-01A340D42FDD}" sibTransId="{FB1270AB-40B8-47AB-9AEF-88CC91D55974}"/>
    <dgm:cxn modelId="{CB45A6C8-7952-459C-897E-C085709C0378}" type="presOf" srcId="{60ECB51B-0D86-481B-99B1-16D4F8CD00D7}" destId="{C99EECB6-17AC-474F-B934-630DE22230C9}" srcOrd="0" destOrd="0" presId="urn:microsoft.com/office/officeart/2005/8/layout/vList2"/>
    <dgm:cxn modelId="{E4DB13F3-3084-48DF-BDB3-8F1F7B8A3454}" srcId="{7A955835-48F0-46F8-ADFF-08EA93C05C10}" destId="{28FA493D-47F6-4EAC-B37D-6B8CC1183E8B}" srcOrd="1" destOrd="0" parTransId="{C671466D-3269-4C09-8611-E51F00A52691}" sibTransId="{F2BD683B-1D83-4A1F-8C61-B70E4C57433B}"/>
    <dgm:cxn modelId="{1D057485-4E7B-4D2D-8E12-B851A41DE2FE}" type="presOf" srcId="{CD08070F-8561-48DB-8D7E-20DB7BABE560}" destId="{79752A15-1AE8-450D-A105-34461B6235FB}" srcOrd="0" destOrd="0" presId="urn:microsoft.com/office/officeart/2005/8/layout/vList2"/>
    <dgm:cxn modelId="{FCFE43E0-87CD-470A-B51A-2C0EEE3BFC72}" type="presOf" srcId="{04A93E3B-BA1B-4552-AB92-104110F1779B}" destId="{4DE67D23-66E4-4FC2-816B-8DC1C407B7EC}" srcOrd="0" destOrd="0" presId="urn:microsoft.com/office/officeart/2005/8/layout/vList2"/>
    <dgm:cxn modelId="{74FC25F7-E645-4060-AA24-D2DD3561CE7D}" type="presOf" srcId="{001D07FB-0949-4836-AE31-9B0F63B454F7}" destId="{464227E5-46EC-4F2F-BD1A-564D513FB935}" srcOrd="0" destOrd="0" presId="urn:microsoft.com/office/officeart/2005/8/layout/vList2"/>
    <dgm:cxn modelId="{57C5DE85-8EEE-496D-B059-58D43E22EDA6}" srcId="{04A93E3B-BA1B-4552-AB92-104110F1779B}" destId="{CD08070F-8561-48DB-8D7E-20DB7BABE560}" srcOrd="3" destOrd="0" parTransId="{38529B0B-5433-4E05-97D1-C4161DA1B26B}" sibTransId="{F2253E87-9108-479D-A684-45EA78CE1F3A}"/>
    <dgm:cxn modelId="{C3B6D5B6-048E-4539-ACA1-91A37DA11EF6}" type="presOf" srcId="{F5C6B53C-CC52-450A-B632-82E198734556}" destId="{27DB7900-B581-45DF-B514-D7CDA951AAE3}" srcOrd="0" destOrd="0" presId="urn:microsoft.com/office/officeart/2005/8/layout/vList2"/>
    <dgm:cxn modelId="{D1BB7B1A-096A-493B-9B12-84EFB9C7B36D}" type="presParOf" srcId="{4DE67D23-66E4-4FC2-816B-8DC1C407B7EC}" destId="{C99EECB6-17AC-474F-B934-630DE22230C9}" srcOrd="0" destOrd="0" presId="urn:microsoft.com/office/officeart/2005/8/layout/vList2"/>
    <dgm:cxn modelId="{E35EF062-7EFA-46EE-87FC-47735097B1D0}" type="presParOf" srcId="{4DE67D23-66E4-4FC2-816B-8DC1C407B7EC}" destId="{F97DBAEA-10C9-42F0-A820-E6587F088AA3}" srcOrd="1" destOrd="0" presId="urn:microsoft.com/office/officeart/2005/8/layout/vList2"/>
    <dgm:cxn modelId="{BA941255-7C1D-4B90-B5F7-5BBAF1C0E8AF}" type="presParOf" srcId="{4DE67D23-66E4-4FC2-816B-8DC1C407B7EC}" destId="{AA0C4A4A-CCCD-4DB0-B061-09C7D30A8C9D}" srcOrd="2" destOrd="0" presId="urn:microsoft.com/office/officeart/2005/8/layout/vList2"/>
    <dgm:cxn modelId="{D1D085DC-C268-48AC-A518-F5FF4D0A16F4}" type="presParOf" srcId="{4DE67D23-66E4-4FC2-816B-8DC1C407B7EC}" destId="{27DB7900-B581-45DF-B514-D7CDA951AAE3}" srcOrd="3" destOrd="0" presId="urn:microsoft.com/office/officeart/2005/8/layout/vList2"/>
    <dgm:cxn modelId="{B128F76D-84C2-4DAB-A4CC-B9B9BE5E80F0}" type="presParOf" srcId="{4DE67D23-66E4-4FC2-816B-8DC1C407B7EC}" destId="{464227E5-46EC-4F2F-BD1A-564D513FB935}" srcOrd="4" destOrd="0" presId="urn:microsoft.com/office/officeart/2005/8/layout/vList2"/>
    <dgm:cxn modelId="{4A9E9A01-2975-46F6-9940-DD51EEFB8F4F}" type="presParOf" srcId="{4DE67D23-66E4-4FC2-816B-8DC1C407B7EC}" destId="{9EF7B540-32F3-4924-93DD-28B27DD43022}" srcOrd="5" destOrd="0" presId="urn:microsoft.com/office/officeart/2005/8/layout/vList2"/>
    <dgm:cxn modelId="{9E3ACCFC-759C-44F8-A112-1B52E742EF45}" type="presParOf" srcId="{4DE67D23-66E4-4FC2-816B-8DC1C407B7EC}" destId="{79752A15-1AE8-450D-A105-34461B6235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16FC72-2369-4819-9AEC-14066C9412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E4C954-BA00-4473-A76A-EE4EDED529E1}">
      <dgm:prSet/>
      <dgm:spPr/>
      <dgm:t>
        <a:bodyPr/>
        <a:lstStyle/>
        <a:p>
          <a:pPr rtl="0"/>
          <a:r>
            <a:rPr lang="en-US" dirty="0" smtClean="0"/>
            <a:t>Technical Debt – </a:t>
          </a:r>
          <a:r>
            <a:rPr lang="en-US" strike="noStrike" dirty="0" smtClean="0"/>
            <a:t>10% of Identified Issues</a:t>
          </a:r>
          <a:endParaRPr lang="en-US" strike="noStrike" dirty="0"/>
        </a:p>
      </dgm:t>
    </dgm:pt>
    <dgm:pt modelId="{952A661C-FD8D-407F-8359-29238811BF13}" type="parTrans" cxnId="{EC5A7D40-5E7F-4210-A7F6-C202D1EF8DCB}">
      <dgm:prSet/>
      <dgm:spPr/>
      <dgm:t>
        <a:bodyPr/>
        <a:lstStyle/>
        <a:p>
          <a:endParaRPr lang="en-US"/>
        </a:p>
      </dgm:t>
    </dgm:pt>
    <dgm:pt modelId="{A530141E-B3D0-48DC-8BB7-ECD62480FC8D}" type="sibTrans" cxnId="{EC5A7D40-5E7F-4210-A7F6-C202D1EF8DCB}">
      <dgm:prSet/>
      <dgm:spPr/>
      <dgm:t>
        <a:bodyPr/>
        <a:lstStyle/>
        <a:p>
          <a:endParaRPr lang="en-US"/>
        </a:p>
      </dgm:t>
    </dgm:pt>
    <dgm:pt modelId="{FE121518-1672-4FA7-8868-44E6915A9F2A}">
      <dgm:prSet/>
      <dgm:spPr/>
      <dgm:t>
        <a:bodyPr/>
        <a:lstStyle/>
        <a:p>
          <a:pPr rtl="0"/>
          <a:r>
            <a:rPr lang="en-US" dirty="0" smtClean="0"/>
            <a:t>Developers do not follow best practices when developing software, resulting in difficulty updating and maintaining code </a:t>
          </a:r>
          <a:r>
            <a:rPr lang="en-US" dirty="0" smtClean="0"/>
            <a:t>later</a:t>
          </a:r>
          <a:endParaRPr lang="en-US" dirty="0"/>
        </a:p>
      </dgm:t>
    </dgm:pt>
    <dgm:pt modelId="{6A6276C8-0CEB-4713-89A3-4E81552C69A5}" type="parTrans" cxnId="{500997C5-08E5-4E34-A1F2-4D243E85B3B2}">
      <dgm:prSet/>
      <dgm:spPr/>
      <dgm:t>
        <a:bodyPr/>
        <a:lstStyle/>
        <a:p>
          <a:endParaRPr lang="en-US"/>
        </a:p>
      </dgm:t>
    </dgm:pt>
    <dgm:pt modelId="{9F71B114-DEB9-4716-9CDB-BE93A59449AC}" type="sibTrans" cxnId="{500997C5-08E5-4E34-A1F2-4D243E85B3B2}">
      <dgm:prSet/>
      <dgm:spPr/>
      <dgm:t>
        <a:bodyPr/>
        <a:lstStyle/>
        <a:p>
          <a:endParaRPr lang="en-US"/>
        </a:p>
      </dgm:t>
    </dgm:pt>
    <dgm:pt modelId="{31051E45-0E62-4E1C-ACB3-620C95CD3AF0}">
      <dgm:prSet/>
      <dgm:spPr/>
      <dgm:t>
        <a:bodyPr/>
        <a:lstStyle/>
        <a:p>
          <a:pPr rtl="0"/>
          <a:r>
            <a:rPr lang="en-US" dirty="0" smtClean="0"/>
            <a:t>Not Trained in Design and Best Practices – </a:t>
          </a:r>
          <a:r>
            <a:rPr lang="en-US" strike="noStrike" dirty="0" smtClean="0"/>
            <a:t>8% of Identified Issues</a:t>
          </a:r>
          <a:endParaRPr lang="en-US" strike="noStrike" dirty="0"/>
        </a:p>
      </dgm:t>
    </dgm:pt>
    <dgm:pt modelId="{B0B95DF3-971C-468F-9975-5F49C721F28F}" type="parTrans" cxnId="{F3CCB613-10E3-45D2-BCA2-6FCEE6BCAC5E}">
      <dgm:prSet/>
      <dgm:spPr/>
      <dgm:t>
        <a:bodyPr/>
        <a:lstStyle/>
        <a:p>
          <a:endParaRPr lang="en-US"/>
        </a:p>
      </dgm:t>
    </dgm:pt>
    <dgm:pt modelId="{D6438761-5BBD-43B0-B732-A3603A901878}" type="sibTrans" cxnId="{F3CCB613-10E3-45D2-BCA2-6FCEE6BCAC5E}">
      <dgm:prSet/>
      <dgm:spPr/>
      <dgm:t>
        <a:bodyPr/>
        <a:lstStyle/>
        <a:p>
          <a:endParaRPr lang="en-US"/>
        </a:p>
      </dgm:t>
    </dgm:pt>
    <dgm:pt modelId="{4C783630-5FBE-486C-B132-670040C49114}">
      <dgm:prSet/>
      <dgm:spPr/>
      <dgm:t>
        <a:bodyPr/>
        <a:lstStyle/>
        <a:p>
          <a:pPr rtl="0"/>
          <a:r>
            <a:rPr lang="en-US" dirty="0" smtClean="0"/>
            <a:t>Developers are not trained in how to effectively design applications, and do not know how to use best practices in development</a:t>
          </a:r>
          <a:endParaRPr lang="en-US" dirty="0"/>
        </a:p>
      </dgm:t>
    </dgm:pt>
    <dgm:pt modelId="{EE4BDBB9-D985-45F4-AB2D-EE217DA6959C}" type="parTrans" cxnId="{7A0B2046-3665-4A33-8399-6B26C7AEDC98}">
      <dgm:prSet/>
      <dgm:spPr/>
      <dgm:t>
        <a:bodyPr/>
        <a:lstStyle/>
        <a:p>
          <a:endParaRPr lang="en-US"/>
        </a:p>
      </dgm:t>
    </dgm:pt>
    <dgm:pt modelId="{321C8221-A390-41BD-A980-49225FD3086C}" type="sibTrans" cxnId="{7A0B2046-3665-4A33-8399-6B26C7AEDC98}">
      <dgm:prSet/>
      <dgm:spPr/>
      <dgm:t>
        <a:bodyPr/>
        <a:lstStyle/>
        <a:p>
          <a:endParaRPr lang="en-US"/>
        </a:p>
      </dgm:t>
    </dgm:pt>
    <dgm:pt modelId="{0FBBD6DF-0338-4FC6-82A5-2E0D41C434C6}" type="pres">
      <dgm:prSet presAssocID="{3216FC72-2369-4819-9AEC-14066C9412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4CEC2F-D85D-4014-A446-1EA165DC030F}" type="pres">
      <dgm:prSet presAssocID="{F9E4C954-BA00-4473-A76A-EE4EDED529E1}" presName="linNode" presStyleCnt="0"/>
      <dgm:spPr/>
    </dgm:pt>
    <dgm:pt modelId="{F891A313-201C-4079-BAB9-2BBEB9EB407B}" type="pres">
      <dgm:prSet presAssocID="{F9E4C954-BA00-4473-A76A-EE4EDED529E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F9825-1905-46D5-B377-8733CE969461}" type="pres">
      <dgm:prSet presAssocID="{F9E4C954-BA00-4473-A76A-EE4EDED529E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A95D0-5786-4B5B-B2E7-D2F2745C14B2}" type="pres">
      <dgm:prSet presAssocID="{A530141E-B3D0-48DC-8BB7-ECD62480FC8D}" presName="sp" presStyleCnt="0"/>
      <dgm:spPr/>
    </dgm:pt>
    <dgm:pt modelId="{A631801C-1929-44D4-A9A7-E511F57A4DE9}" type="pres">
      <dgm:prSet presAssocID="{31051E45-0E62-4E1C-ACB3-620C95CD3AF0}" presName="linNode" presStyleCnt="0"/>
      <dgm:spPr/>
    </dgm:pt>
    <dgm:pt modelId="{4F6096A3-5704-4D1C-877E-9534A1677720}" type="pres">
      <dgm:prSet presAssocID="{31051E45-0E62-4E1C-ACB3-620C95CD3AF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FCE83-D27C-4018-ACFF-4AB1CE3EDD74}" type="pres">
      <dgm:prSet presAssocID="{31051E45-0E62-4E1C-ACB3-620C95CD3AF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ACFCD6-2DEB-484F-9DCF-408B9CCFE74C}" type="presOf" srcId="{FE121518-1672-4FA7-8868-44E6915A9F2A}" destId="{C23F9825-1905-46D5-B377-8733CE969461}" srcOrd="0" destOrd="0" presId="urn:microsoft.com/office/officeart/2005/8/layout/vList5"/>
    <dgm:cxn modelId="{4B6C3CA2-DF66-43AE-9F6D-1B9FF5183CAA}" type="presOf" srcId="{3216FC72-2369-4819-9AEC-14066C94125B}" destId="{0FBBD6DF-0338-4FC6-82A5-2E0D41C434C6}" srcOrd="0" destOrd="0" presId="urn:microsoft.com/office/officeart/2005/8/layout/vList5"/>
    <dgm:cxn modelId="{EC5A7D40-5E7F-4210-A7F6-C202D1EF8DCB}" srcId="{3216FC72-2369-4819-9AEC-14066C94125B}" destId="{F9E4C954-BA00-4473-A76A-EE4EDED529E1}" srcOrd="0" destOrd="0" parTransId="{952A661C-FD8D-407F-8359-29238811BF13}" sibTransId="{A530141E-B3D0-48DC-8BB7-ECD62480FC8D}"/>
    <dgm:cxn modelId="{0D293E47-93D2-4CF5-BD08-1AC43DFCEB34}" type="presOf" srcId="{F9E4C954-BA00-4473-A76A-EE4EDED529E1}" destId="{F891A313-201C-4079-BAB9-2BBEB9EB407B}" srcOrd="0" destOrd="0" presId="urn:microsoft.com/office/officeart/2005/8/layout/vList5"/>
    <dgm:cxn modelId="{F3CCB613-10E3-45D2-BCA2-6FCEE6BCAC5E}" srcId="{3216FC72-2369-4819-9AEC-14066C94125B}" destId="{31051E45-0E62-4E1C-ACB3-620C95CD3AF0}" srcOrd="1" destOrd="0" parTransId="{B0B95DF3-971C-468F-9975-5F49C721F28F}" sibTransId="{D6438761-5BBD-43B0-B732-A3603A901878}"/>
    <dgm:cxn modelId="{500997C5-08E5-4E34-A1F2-4D243E85B3B2}" srcId="{F9E4C954-BA00-4473-A76A-EE4EDED529E1}" destId="{FE121518-1672-4FA7-8868-44E6915A9F2A}" srcOrd="0" destOrd="0" parTransId="{6A6276C8-0CEB-4713-89A3-4E81552C69A5}" sibTransId="{9F71B114-DEB9-4716-9CDB-BE93A59449AC}"/>
    <dgm:cxn modelId="{7A0B2046-3665-4A33-8399-6B26C7AEDC98}" srcId="{31051E45-0E62-4E1C-ACB3-620C95CD3AF0}" destId="{4C783630-5FBE-486C-B132-670040C49114}" srcOrd="0" destOrd="0" parTransId="{EE4BDBB9-D985-45F4-AB2D-EE217DA6959C}" sibTransId="{321C8221-A390-41BD-A980-49225FD3086C}"/>
    <dgm:cxn modelId="{87ABA939-8E03-43D0-8FC3-73AB734322B9}" type="presOf" srcId="{4C783630-5FBE-486C-B132-670040C49114}" destId="{FF8FCE83-D27C-4018-ACFF-4AB1CE3EDD74}" srcOrd="0" destOrd="0" presId="urn:microsoft.com/office/officeart/2005/8/layout/vList5"/>
    <dgm:cxn modelId="{8AED2F19-9893-4E21-A7B2-7E6CAD09DA70}" type="presOf" srcId="{31051E45-0E62-4E1C-ACB3-620C95CD3AF0}" destId="{4F6096A3-5704-4D1C-877E-9534A1677720}" srcOrd="0" destOrd="0" presId="urn:microsoft.com/office/officeart/2005/8/layout/vList5"/>
    <dgm:cxn modelId="{3DE1E572-0607-4074-9E43-059DAC35DC62}" type="presParOf" srcId="{0FBBD6DF-0338-4FC6-82A5-2E0D41C434C6}" destId="{8C4CEC2F-D85D-4014-A446-1EA165DC030F}" srcOrd="0" destOrd="0" presId="urn:microsoft.com/office/officeart/2005/8/layout/vList5"/>
    <dgm:cxn modelId="{D65164F3-DDF2-4AB1-AADA-FB460C91A83D}" type="presParOf" srcId="{8C4CEC2F-D85D-4014-A446-1EA165DC030F}" destId="{F891A313-201C-4079-BAB9-2BBEB9EB407B}" srcOrd="0" destOrd="0" presId="urn:microsoft.com/office/officeart/2005/8/layout/vList5"/>
    <dgm:cxn modelId="{324C1181-97A1-433B-94DE-50E1AB60F1CD}" type="presParOf" srcId="{8C4CEC2F-D85D-4014-A446-1EA165DC030F}" destId="{C23F9825-1905-46D5-B377-8733CE969461}" srcOrd="1" destOrd="0" presId="urn:microsoft.com/office/officeart/2005/8/layout/vList5"/>
    <dgm:cxn modelId="{B6AE05B7-FB68-4754-8839-1324D4FB8D7C}" type="presParOf" srcId="{0FBBD6DF-0338-4FC6-82A5-2E0D41C434C6}" destId="{73DA95D0-5786-4B5B-B2E7-D2F2745C14B2}" srcOrd="1" destOrd="0" presId="urn:microsoft.com/office/officeart/2005/8/layout/vList5"/>
    <dgm:cxn modelId="{0E59B810-B949-4E25-A0BF-6EE0515E2CFE}" type="presParOf" srcId="{0FBBD6DF-0338-4FC6-82A5-2E0D41C434C6}" destId="{A631801C-1929-44D4-A9A7-E511F57A4DE9}" srcOrd="2" destOrd="0" presId="urn:microsoft.com/office/officeart/2005/8/layout/vList5"/>
    <dgm:cxn modelId="{36362C76-704B-4913-B255-FF1B06CC2ED9}" type="presParOf" srcId="{A631801C-1929-44D4-A9A7-E511F57A4DE9}" destId="{4F6096A3-5704-4D1C-877E-9534A1677720}" srcOrd="0" destOrd="0" presId="urn:microsoft.com/office/officeart/2005/8/layout/vList5"/>
    <dgm:cxn modelId="{426B8739-07C5-4AE6-B3DA-C7237BD834D9}" type="presParOf" srcId="{A631801C-1929-44D4-A9A7-E511F57A4DE9}" destId="{FF8FCE83-D27C-4018-ACFF-4AB1CE3EDD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338321-7C29-4A03-91D9-BEB5F1AE618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1F778E-3DB5-41A2-B2BA-ACE98CE82552}">
      <dgm:prSet/>
      <dgm:spPr/>
      <dgm:t>
        <a:bodyPr/>
        <a:lstStyle/>
        <a:p>
          <a:pPr rtl="0"/>
          <a:r>
            <a:rPr lang="en-US" dirty="0" smtClean="0"/>
            <a:t>Many Standards </a:t>
          </a:r>
          <a:r>
            <a:rPr lang="en-US" dirty="0" smtClean="0"/>
            <a:t>Exist</a:t>
          </a:r>
          <a:endParaRPr lang="en-US" dirty="0"/>
        </a:p>
      </dgm:t>
    </dgm:pt>
    <dgm:pt modelId="{205D3EF9-B936-433D-B4A9-4DE30B2E344E}" type="parTrans" cxnId="{2E0902C4-EB3D-474B-BB78-BF982FE40FDE}">
      <dgm:prSet/>
      <dgm:spPr/>
      <dgm:t>
        <a:bodyPr/>
        <a:lstStyle/>
        <a:p>
          <a:endParaRPr lang="en-US"/>
        </a:p>
      </dgm:t>
    </dgm:pt>
    <dgm:pt modelId="{5B3214B0-FF87-4CF1-A4FB-469E1E673ABA}" type="sibTrans" cxnId="{2E0902C4-EB3D-474B-BB78-BF982FE40FDE}">
      <dgm:prSet/>
      <dgm:spPr/>
      <dgm:t>
        <a:bodyPr/>
        <a:lstStyle/>
        <a:p>
          <a:endParaRPr lang="en-US"/>
        </a:p>
      </dgm:t>
    </dgm:pt>
    <dgm:pt modelId="{0F58FAC1-5DDB-405A-BE27-7EAA31F7FC85}">
      <dgm:prSet custT="1"/>
      <dgm:spPr/>
      <dgm:t>
        <a:bodyPr/>
        <a:lstStyle/>
        <a:p>
          <a:pPr rtl="0"/>
          <a:r>
            <a:rPr lang="en-US" sz="1700" dirty="0" smtClean="0"/>
            <a:t>IEEE</a:t>
          </a:r>
          <a:endParaRPr lang="en-US" sz="1700" dirty="0"/>
        </a:p>
      </dgm:t>
    </dgm:pt>
    <dgm:pt modelId="{3CD857B7-BF7A-4A98-B2D0-9146722AF6F2}" type="parTrans" cxnId="{D4FF8F1E-2357-46ED-B17B-DA8A8F2F0C3E}">
      <dgm:prSet/>
      <dgm:spPr/>
      <dgm:t>
        <a:bodyPr/>
        <a:lstStyle/>
        <a:p>
          <a:endParaRPr lang="en-US"/>
        </a:p>
      </dgm:t>
    </dgm:pt>
    <dgm:pt modelId="{003B3600-DAA0-4C91-92A1-DD66013E0A19}" type="sibTrans" cxnId="{D4FF8F1E-2357-46ED-B17B-DA8A8F2F0C3E}">
      <dgm:prSet/>
      <dgm:spPr/>
      <dgm:t>
        <a:bodyPr/>
        <a:lstStyle/>
        <a:p>
          <a:endParaRPr lang="en-US"/>
        </a:p>
      </dgm:t>
    </dgm:pt>
    <dgm:pt modelId="{6D7396AE-713B-47E0-8F35-1D91605BD369}">
      <dgm:prSet custT="1"/>
      <dgm:spPr/>
      <dgm:t>
        <a:bodyPr/>
        <a:lstStyle/>
        <a:p>
          <a:pPr rtl="0"/>
          <a:r>
            <a:rPr lang="en-US" sz="1700" dirty="0" smtClean="0"/>
            <a:t>NASA</a:t>
          </a:r>
          <a:endParaRPr lang="en-US" sz="1700" dirty="0"/>
        </a:p>
      </dgm:t>
    </dgm:pt>
    <dgm:pt modelId="{64E72158-04F7-4DE4-9AE6-6F4CF4B1F848}" type="parTrans" cxnId="{277231FB-41B9-4825-9C41-5E12CD8B57AE}">
      <dgm:prSet/>
      <dgm:spPr/>
      <dgm:t>
        <a:bodyPr/>
        <a:lstStyle/>
        <a:p>
          <a:endParaRPr lang="en-US"/>
        </a:p>
      </dgm:t>
    </dgm:pt>
    <dgm:pt modelId="{C93D79AE-AD6E-4905-A31C-C133E69E4B24}" type="sibTrans" cxnId="{277231FB-41B9-4825-9C41-5E12CD8B57AE}">
      <dgm:prSet/>
      <dgm:spPr/>
      <dgm:t>
        <a:bodyPr/>
        <a:lstStyle/>
        <a:p>
          <a:endParaRPr lang="en-US"/>
        </a:p>
      </dgm:t>
    </dgm:pt>
    <dgm:pt modelId="{5D22890C-64C8-4186-B245-8AEB120FD05C}">
      <dgm:prSet custT="1"/>
      <dgm:spPr/>
      <dgm:t>
        <a:bodyPr/>
        <a:lstStyle/>
        <a:p>
          <a:pPr rtl="0"/>
          <a:r>
            <a:rPr lang="en-US" sz="1700" dirty="0" smtClean="0"/>
            <a:t>Microsoft</a:t>
          </a:r>
          <a:endParaRPr lang="en-US" sz="1700" dirty="0"/>
        </a:p>
      </dgm:t>
    </dgm:pt>
    <dgm:pt modelId="{7D7E048B-BD2D-4EB9-8091-CFA58CA4CC15}" type="parTrans" cxnId="{F92A435F-D501-4BED-94DC-D161EB6E777C}">
      <dgm:prSet/>
      <dgm:spPr/>
      <dgm:t>
        <a:bodyPr/>
        <a:lstStyle/>
        <a:p>
          <a:endParaRPr lang="en-US"/>
        </a:p>
      </dgm:t>
    </dgm:pt>
    <dgm:pt modelId="{AE489BF7-5887-45AF-B002-2BD600C36DCD}" type="sibTrans" cxnId="{F92A435F-D501-4BED-94DC-D161EB6E777C}">
      <dgm:prSet/>
      <dgm:spPr/>
      <dgm:t>
        <a:bodyPr/>
        <a:lstStyle/>
        <a:p>
          <a:endParaRPr lang="en-US"/>
        </a:p>
      </dgm:t>
    </dgm:pt>
    <dgm:pt modelId="{FDE25AAC-0166-4754-A6AF-47A11E14456D}">
      <dgm:prSet/>
      <dgm:spPr/>
      <dgm:t>
        <a:bodyPr/>
        <a:lstStyle/>
        <a:p>
          <a:pPr rtl="0"/>
          <a:r>
            <a:rPr lang="en-US" dirty="0" smtClean="0"/>
            <a:t>Few Certifications </a:t>
          </a:r>
          <a:r>
            <a:rPr lang="en-US" dirty="0" smtClean="0"/>
            <a:t>Exist</a:t>
          </a:r>
          <a:endParaRPr lang="en-US" dirty="0"/>
        </a:p>
      </dgm:t>
    </dgm:pt>
    <dgm:pt modelId="{30018E32-85DD-4680-85F6-1FA8740EC228}" type="parTrans" cxnId="{90C1991A-B749-4AB5-8AD7-AEE64CE1F293}">
      <dgm:prSet/>
      <dgm:spPr/>
      <dgm:t>
        <a:bodyPr/>
        <a:lstStyle/>
        <a:p>
          <a:endParaRPr lang="en-US"/>
        </a:p>
      </dgm:t>
    </dgm:pt>
    <dgm:pt modelId="{700D61F8-065C-40DF-ABC5-C32DFB90741A}" type="sibTrans" cxnId="{90C1991A-B749-4AB5-8AD7-AEE64CE1F293}">
      <dgm:prSet/>
      <dgm:spPr/>
      <dgm:t>
        <a:bodyPr/>
        <a:lstStyle/>
        <a:p>
          <a:endParaRPr lang="en-US"/>
        </a:p>
      </dgm:t>
    </dgm:pt>
    <dgm:pt modelId="{D383F8B3-D811-4FAB-B2EC-C99EE66B97C4}">
      <dgm:prSet/>
      <dgm:spPr/>
      <dgm:t>
        <a:bodyPr/>
        <a:lstStyle/>
        <a:p>
          <a:pPr rtl="0"/>
          <a:r>
            <a:rPr lang="en-US" dirty="0" smtClean="0"/>
            <a:t>IEEE</a:t>
          </a:r>
          <a:endParaRPr lang="en-US" dirty="0"/>
        </a:p>
      </dgm:t>
    </dgm:pt>
    <dgm:pt modelId="{E1E36DDE-A7A0-4D7E-8F12-53D1CBD5616F}" type="parTrans" cxnId="{D7A94531-DF97-43BD-AC94-A3398A709E3A}">
      <dgm:prSet/>
      <dgm:spPr/>
      <dgm:t>
        <a:bodyPr/>
        <a:lstStyle/>
        <a:p>
          <a:endParaRPr lang="en-US"/>
        </a:p>
      </dgm:t>
    </dgm:pt>
    <dgm:pt modelId="{0DE21BAC-7627-4592-9DAE-D0605940E8AC}" type="sibTrans" cxnId="{D7A94531-DF97-43BD-AC94-A3398A709E3A}">
      <dgm:prSet/>
      <dgm:spPr/>
      <dgm:t>
        <a:bodyPr/>
        <a:lstStyle/>
        <a:p>
          <a:endParaRPr lang="en-US"/>
        </a:p>
      </dgm:t>
    </dgm:pt>
    <dgm:pt modelId="{AFB4AAA8-2B98-4E53-8C00-EB820B7243F2}">
      <dgm:prSet/>
      <dgm:spPr/>
      <dgm:t>
        <a:bodyPr/>
        <a:lstStyle/>
        <a:p>
          <a:pPr rtl="0"/>
          <a:r>
            <a:rPr lang="en-US" dirty="0" smtClean="0"/>
            <a:t>SEI</a:t>
          </a:r>
          <a:endParaRPr lang="en-US" dirty="0"/>
        </a:p>
      </dgm:t>
    </dgm:pt>
    <dgm:pt modelId="{ACB51016-B620-4F4E-91FE-EA173A71C39F}" type="parTrans" cxnId="{06BE4074-523D-4768-82BB-375E86FF7DD1}">
      <dgm:prSet/>
      <dgm:spPr/>
      <dgm:t>
        <a:bodyPr/>
        <a:lstStyle/>
        <a:p>
          <a:endParaRPr lang="en-US"/>
        </a:p>
      </dgm:t>
    </dgm:pt>
    <dgm:pt modelId="{D5E15E77-2EB8-4D5F-9A7F-5CA862B2F225}" type="sibTrans" cxnId="{06BE4074-523D-4768-82BB-375E86FF7DD1}">
      <dgm:prSet/>
      <dgm:spPr/>
      <dgm:t>
        <a:bodyPr/>
        <a:lstStyle/>
        <a:p>
          <a:endParaRPr lang="en-US"/>
        </a:p>
      </dgm:t>
    </dgm:pt>
    <dgm:pt modelId="{CDD3FD89-9FAA-4299-9457-40FBB0C7B8FC}">
      <dgm:prSet/>
      <dgm:spPr/>
      <dgm:t>
        <a:bodyPr/>
        <a:lstStyle/>
        <a:p>
          <a:pPr rtl="0"/>
          <a:r>
            <a:rPr lang="en-US" dirty="0" smtClean="0"/>
            <a:t>iSAQB</a:t>
          </a:r>
          <a:endParaRPr lang="en-US" dirty="0"/>
        </a:p>
      </dgm:t>
    </dgm:pt>
    <dgm:pt modelId="{B031A22F-9119-48F2-9D0E-5F0734436671}" type="parTrans" cxnId="{D6CB42A9-ED5D-4F94-9719-39C9ADA1013D}">
      <dgm:prSet/>
      <dgm:spPr/>
      <dgm:t>
        <a:bodyPr/>
        <a:lstStyle/>
        <a:p>
          <a:endParaRPr lang="en-US"/>
        </a:p>
      </dgm:t>
    </dgm:pt>
    <dgm:pt modelId="{07DEAE6A-95F8-4D3B-A21C-5361AC251A5D}" type="sibTrans" cxnId="{D6CB42A9-ED5D-4F94-9719-39C9ADA1013D}">
      <dgm:prSet/>
      <dgm:spPr/>
      <dgm:t>
        <a:bodyPr/>
        <a:lstStyle/>
        <a:p>
          <a:endParaRPr lang="en-US"/>
        </a:p>
      </dgm:t>
    </dgm:pt>
    <dgm:pt modelId="{EAB4A823-8464-47DB-B110-BB5B3B8365D1}">
      <dgm:prSet/>
      <dgm:spPr/>
      <dgm:t>
        <a:bodyPr/>
        <a:lstStyle/>
        <a:p>
          <a:pPr rtl="0"/>
          <a:r>
            <a:rPr lang="en-US" dirty="0" smtClean="0"/>
            <a:t>Lack of </a:t>
          </a:r>
          <a:r>
            <a:rPr lang="en-US" dirty="0" smtClean="0"/>
            <a:t>Education </a:t>
          </a:r>
          <a:r>
            <a:rPr lang="en-US" dirty="0" smtClean="0"/>
            <a:t>and </a:t>
          </a:r>
          <a:r>
            <a:rPr lang="en-US" dirty="0" smtClean="0"/>
            <a:t>Training </a:t>
          </a:r>
          <a:r>
            <a:rPr lang="en-US" dirty="0" smtClean="0"/>
            <a:t>for </a:t>
          </a:r>
          <a:r>
            <a:rPr lang="en-US" dirty="0" smtClean="0"/>
            <a:t>Best Practices</a:t>
          </a:r>
          <a:endParaRPr lang="en-US" dirty="0"/>
        </a:p>
      </dgm:t>
    </dgm:pt>
    <dgm:pt modelId="{E9CADEF9-A564-4897-AFBC-6F146AC41D4C}" type="parTrans" cxnId="{5C5363F3-DABC-4E45-9579-E9A49DBD9659}">
      <dgm:prSet/>
      <dgm:spPr/>
      <dgm:t>
        <a:bodyPr/>
        <a:lstStyle/>
        <a:p>
          <a:endParaRPr lang="en-US"/>
        </a:p>
      </dgm:t>
    </dgm:pt>
    <dgm:pt modelId="{6C46FA09-C5D1-489C-966E-4B6E560C4822}" type="sibTrans" cxnId="{5C5363F3-DABC-4E45-9579-E9A49DBD9659}">
      <dgm:prSet/>
      <dgm:spPr/>
      <dgm:t>
        <a:bodyPr/>
        <a:lstStyle/>
        <a:p>
          <a:endParaRPr lang="en-US"/>
        </a:p>
      </dgm:t>
    </dgm:pt>
    <dgm:pt modelId="{0574E7FE-BD56-450F-8EA6-354327AEABCC}">
      <dgm:prSet/>
      <dgm:spPr/>
      <dgm:t>
        <a:bodyPr/>
        <a:lstStyle/>
        <a:p>
          <a:pPr rtl="0"/>
          <a:r>
            <a:rPr lang="en-US" dirty="0" smtClean="0"/>
            <a:t>Academic </a:t>
          </a:r>
          <a:endParaRPr lang="en-US" dirty="0"/>
        </a:p>
      </dgm:t>
    </dgm:pt>
    <dgm:pt modelId="{22B1D36A-2EF1-4DF9-AF13-9CAB8A56B697}" type="parTrans" cxnId="{D85D92A0-F7C6-4727-B233-3866F7CA3429}">
      <dgm:prSet/>
      <dgm:spPr/>
      <dgm:t>
        <a:bodyPr/>
        <a:lstStyle/>
        <a:p>
          <a:endParaRPr lang="en-US"/>
        </a:p>
      </dgm:t>
    </dgm:pt>
    <dgm:pt modelId="{3C8CC94D-0ADE-48EB-8ACA-13746FFB74AC}" type="sibTrans" cxnId="{D85D92A0-F7C6-4727-B233-3866F7CA3429}">
      <dgm:prSet/>
      <dgm:spPr/>
      <dgm:t>
        <a:bodyPr/>
        <a:lstStyle/>
        <a:p>
          <a:endParaRPr lang="en-US"/>
        </a:p>
      </dgm:t>
    </dgm:pt>
    <dgm:pt modelId="{EF884117-633D-4C04-B8B0-C271475D2390}">
      <dgm:prSet/>
      <dgm:spPr/>
      <dgm:t>
        <a:bodyPr/>
        <a:lstStyle/>
        <a:p>
          <a:pPr rtl="0"/>
          <a:r>
            <a:rPr lang="en-US" dirty="0" smtClean="0"/>
            <a:t>Professional Training</a:t>
          </a:r>
          <a:endParaRPr lang="en-US" dirty="0"/>
        </a:p>
      </dgm:t>
    </dgm:pt>
    <dgm:pt modelId="{562D02BB-B53A-4449-A6E8-343322EA1C3A}" type="parTrans" cxnId="{44868F47-5BF8-4621-9077-AB24FDB40173}">
      <dgm:prSet/>
      <dgm:spPr/>
      <dgm:t>
        <a:bodyPr/>
        <a:lstStyle/>
        <a:p>
          <a:endParaRPr lang="en-US"/>
        </a:p>
      </dgm:t>
    </dgm:pt>
    <dgm:pt modelId="{4594E586-E274-4ACC-834A-ED9CD2C3D1F3}" type="sibTrans" cxnId="{44868F47-5BF8-4621-9077-AB24FDB40173}">
      <dgm:prSet/>
      <dgm:spPr/>
      <dgm:t>
        <a:bodyPr/>
        <a:lstStyle/>
        <a:p>
          <a:endParaRPr lang="en-US"/>
        </a:p>
      </dgm:t>
    </dgm:pt>
    <dgm:pt modelId="{F461B4AD-E2A8-4205-8256-786FB6676388}">
      <dgm:prSet/>
      <dgm:spPr/>
      <dgm:t>
        <a:bodyPr/>
        <a:lstStyle/>
        <a:p>
          <a:pPr rtl="0"/>
          <a:r>
            <a:rPr lang="en-US" dirty="0" smtClean="0"/>
            <a:t>On-the-Job Training</a:t>
          </a:r>
          <a:endParaRPr lang="en-US" dirty="0"/>
        </a:p>
      </dgm:t>
    </dgm:pt>
    <dgm:pt modelId="{FBCF12EC-5ADE-43CE-9E34-4D10E5FFF1AC}" type="parTrans" cxnId="{F313E412-E542-4939-B87E-13688C15DEF2}">
      <dgm:prSet/>
      <dgm:spPr/>
      <dgm:t>
        <a:bodyPr/>
        <a:lstStyle/>
        <a:p>
          <a:endParaRPr lang="en-US"/>
        </a:p>
      </dgm:t>
    </dgm:pt>
    <dgm:pt modelId="{AD4C0308-D478-4862-9A57-1FD32A88E8EC}" type="sibTrans" cxnId="{F313E412-E542-4939-B87E-13688C15DEF2}">
      <dgm:prSet/>
      <dgm:spPr/>
      <dgm:t>
        <a:bodyPr/>
        <a:lstStyle/>
        <a:p>
          <a:endParaRPr lang="en-US"/>
        </a:p>
      </dgm:t>
    </dgm:pt>
    <dgm:pt modelId="{8A29EA43-908C-4262-8806-B6DF432ED0D9}" type="pres">
      <dgm:prSet presAssocID="{B7338321-7C29-4A03-91D9-BEB5F1AE61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8B9D3A-5FF6-4AE4-9C2E-4B84CC4667DA}" type="pres">
      <dgm:prSet presAssocID="{121F778E-3DB5-41A2-B2BA-ACE98CE82552}" presName="linNode" presStyleCnt="0"/>
      <dgm:spPr/>
    </dgm:pt>
    <dgm:pt modelId="{EFBD25FA-77AD-408C-BC27-3CF56A2AA797}" type="pres">
      <dgm:prSet presAssocID="{121F778E-3DB5-41A2-B2BA-ACE98CE8255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4FFE6-46C9-48A7-AC11-242C931A2CAA}" type="pres">
      <dgm:prSet presAssocID="{121F778E-3DB5-41A2-B2BA-ACE98CE8255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CB7B5-7611-473B-8233-EEF942DCDC91}" type="pres">
      <dgm:prSet presAssocID="{5B3214B0-FF87-4CF1-A4FB-469E1E673ABA}" presName="sp" presStyleCnt="0"/>
      <dgm:spPr/>
    </dgm:pt>
    <dgm:pt modelId="{5D83E537-ADD9-4223-8230-472652D77649}" type="pres">
      <dgm:prSet presAssocID="{FDE25AAC-0166-4754-A6AF-47A11E14456D}" presName="linNode" presStyleCnt="0"/>
      <dgm:spPr/>
    </dgm:pt>
    <dgm:pt modelId="{78B52FAE-CD7F-44B3-B98F-A8D488053B56}" type="pres">
      <dgm:prSet presAssocID="{FDE25AAC-0166-4754-A6AF-47A11E14456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A1CAF-8E76-435E-8F16-CD3CF5FA85BE}" type="pres">
      <dgm:prSet presAssocID="{FDE25AAC-0166-4754-A6AF-47A11E14456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9F904-CABB-450B-9477-A6ADFB2E7E2B}" type="pres">
      <dgm:prSet presAssocID="{700D61F8-065C-40DF-ABC5-C32DFB90741A}" presName="sp" presStyleCnt="0"/>
      <dgm:spPr/>
    </dgm:pt>
    <dgm:pt modelId="{E558130A-1625-4503-BCD8-96F3188F4B1E}" type="pres">
      <dgm:prSet presAssocID="{EAB4A823-8464-47DB-B110-BB5B3B8365D1}" presName="linNode" presStyleCnt="0"/>
      <dgm:spPr/>
    </dgm:pt>
    <dgm:pt modelId="{8B70A560-20FE-4E46-A5B0-E207B7EC9BEA}" type="pres">
      <dgm:prSet presAssocID="{EAB4A823-8464-47DB-B110-BB5B3B8365D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4DB99-96D3-4785-8FE4-AF376AE54C90}" type="pres">
      <dgm:prSet presAssocID="{EAB4A823-8464-47DB-B110-BB5B3B8365D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645FBD-052E-4CCD-80B5-1FAB87FC56C9}" type="presOf" srcId="{EAB4A823-8464-47DB-B110-BB5B3B8365D1}" destId="{8B70A560-20FE-4E46-A5B0-E207B7EC9BEA}" srcOrd="0" destOrd="0" presId="urn:microsoft.com/office/officeart/2005/8/layout/vList5"/>
    <dgm:cxn modelId="{20251A80-53F8-43A7-B602-338C49CAEE73}" type="presOf" srcId="{5D22890C-64C8-4186-B245-8AEB120FD05C}" destId="{9CF4FFE6-46C9-48A7-AC11-242C931A2CAA}" srcOrd="0" destOrd="2" presId="urn:microsoft.com/office/officeart/2005/8/layout/vList5"/>
    <dgm:cxn modelId="{5FB39E47-077E-4CBB-8032-D2F19700B86B}" type="presOf" srcId="{AFB4AAA8-2B98-4E53-8C00-EB820B7243F2}" destId="{6DBA1CAF-8E76-435E-8F16-CD3CF5FA85BE}" srcOrd="0" destOrd="1" presId="urn:microsoft.com/office/officeart/2005/8/layout/vList5"/>
    <dgm:cxn modelId="{06BE4074-523D-4768-82BB-375E86FF7DD1}" srcId="{FDE25AAC-0166-4754-A6AF-47A11E14456D}" destId="{AFB4AAA8-2B98-4E53-8C00-EB820B7243F2}" srcOrd="1" destOrd="0" parTransId="{ACB51016-B620-4F4E-91FE-EA173A71C39F}" sibTransId="{D5E15E77-2EB8-4D5F-9A7F-5CA862B2F225}"/>
    <dgm:cxn modelId="{31A9F253-C9B4-4E80-99C4-9A45940F9FD2}" type="presOf" srcId="{D383F8B3-D811-4FAB-B2EC-C99EE66B97C4}" destId="{6DBA1CAF-8E76-435E-8F16-CD3CF5FA85BE}" srcOrd="0" destOrd="0" presId="urn:microsoft.com/office/officeart/2005/8/layout/vList5"/>
    <dgm:cxn modelId="{6519BB3F-7261-4676-AE80-D722FD022767}" type="presOf" srcId="{0F58FAC1-5DDB-405A-BE27-7EAA31F7FC85}" destId="{9CF4FFE6-46C9-48A7-AC11-242C931A2CAA}" srcOrd="0" destOrd="0" presId="urn:microsoft.com/office/officeart/2005/8/layout/vList5"/>
    <dgm:cxn modelId="{D4FF8F1E-2357-46ED-B17B-DA8A8F2F0C3E}" srcId="{121F778E-3DB5-41A2-B2BA-ACE98CE82552}" destId="{0F58FAC1-5DDB-405A-BE27-7EAA31F7FC85}" srcOrd="0" destOrd="0" parTransId="{3CD857B7-BF7A-4A98-B2D0-9146722AF6F2}" sibTransId="{003B3600-DAA0-4C91-92A1-DD66013E0A19}"/>
    <dgm:cxn modelId="{385D9B0E-04AD-4896-AF4B-466D701BCA65}" type="presOf" srcId="{6D7396AE-713B-47E0-8F35-1D91605BD369}" destId="{9CF4FFE6-46C9-48A7-AC11-242C931A2CAA}" srcOrd="0" destOrd="1" presId="urn:microsoft.com/office/officeart/2005/8/layout/vList5"/>
    <dgm:cxn modelId="{F313E412-E542-4939-B87E-13688C15DEF2}" srcId="{EAB4A823-8464-47DB-B110-BB5B3B8365D1}" destId="{F461B4AD-E2A8-4205-8256-786FB6676388}" srcOrd="2" destOrd="0" parTransId="{FBCF12EC-5ADE-43CE-9E34-4D10E5FFF1AC}" sibTransId="{AD4C0308-D478-4862-9A57-1FD32A88E8EC}"/>
    <dgm:cxn modelId="{056AC6C8-3D65-4460-B80C-001FA2A61BFC}" type="presOf" srcId="{121F778E-3DB5-41A2-B2BA-ACE98CE82552}" destId="{EFBD25FA-77AD-408C-BC27-3CF56A2AA797}" srcOrd="0" destOrd="0" presId="urn:microsoft.com/office/officeart/2005/8/layout/vList5"/>
    <dgm:cxn modelId="{D85D92A0-F7C6-4727-B233-3866F7CA3429}" srcId="{EAB4A823-8464-47DB-B110-BB5B3B8365D1}" destId="{0574E7FE-BD56-450F-8EA6-354327AEABCC}" srcOrd="0" destOrd="0" parTransId="{22B1D36A-2EF1-4DF9-AF13-9CAB8A56B697}" sibTransId="{3C8CC94D-0ADE-48EB-8ACA-13746FFB74AC}"/>
    <dgm:cxn modelId="{86AF74C0-059D-45A7-A843-26A1D28A7921}" type="presOf" srcId="{EF884117-633D-4C04-B8B0-C271475D2390}" destId="{9E84DB99-96D3-4785-8FE4-AF376AE54C90}" srcOrd="0" destOrd="1" presId="urn:microsoft.com/office/officeart/2005/8/layout/vList5"/>
    <dgm:cxn modelId="{7214EB4A-BFB9-4B4C-8EFE-35AF0D89CD14}" type="presOf" srcId="{FDE25AAC-0166-4754-A6AF-47A11E14456D}" destId="{78B52FAE-CD7F-44B3-B98F-A8D488053B56}" srcOrd="0" destOrd="0" presId="urn:microsoft.com/office/officeart/2005/8/layout/vList5"/>
    <dgm:cxn modelId="{90C1991A-B749-4AB5-8AD7-AEE64CE1F293}" srcId="{B7338321-7C29-4A03-91D9-BEB5F1AE618A}" destId="{FDE25AAC-0166-4754-A6AF-47A11E14456D}" srcOrd="1" destOrd="0" parTransId="{30018E32-85DD-4680-85F6-1FA8740EC228}" sibTransId="{700D61F8-065C-40DF-ABC5-C32DFB90741A}"/>
    <dgm:cxn modelId="{D7A94531-DF97-43BD-AC94-A3398A709E3A}" srcId="{FDE25AAC-0166-4754-A6AF-47A11E14456D}" destId="{D383F8B3-D811-4FAB-B2EC-C99EE66B97C4}" srcOrd="0" destOrd="0" parTransId="{E1E36DDE-A7A0-4D7E-8F12-53D1CBD5616F}" sibTransId="{0DE21BAC-7627-4592-9DAE-D0605940E8AC}"/>
    <dgm:cxn modelId="{B9FFA14F-9B38-4C68-ACF0-D8AD10D49920}" type="presOf" srcId="{0574E7FE-BD56-450F-8EA6-354327AEABCC}" destId="{9E84DB99-96D3-4785-8FE4-AF376AE54C90}" srcOrd="0" destOrd="0" presId="urn:microsoft.com/office/officeart/2005/8/layout/vList5"/>
    <dgm:cxn modelId="{5C5363F3-DABC-4E45-9579-E9A49DBD9659}" srcId="{B7338321-7C29-4A03-91D9-BEB5F1AE618A}" destId="{EAB4A823-8464-47DB-B110-BB5B3B8365D1}" srcOrd="2" destOrd="0" parTransId="{E9CADEF9-A564-4897-AFBC-6F146AC41D4C}" sibTransId="{6C46FA09-C5D1-489C-966E-4B6E560C4822}"/>
    <dgm:cxn modelId="{F92A435F-D501-4BED-94DC-D161EB6E777C}" srcId="{121F778E-3DB5-41A2-B2BA-ACE98CE82552}" destId="{5D22890C-64C8-4186-B245-8AEB120FD05C}" srcOrd="2" destOrd="0" parTransId="{7D7E048B-BD2D-4EB9-8091-CFA58CA4CC15}" sibTransId="{AE489BF7-5887-45AF-B002-2BD600C36DCD}"/>
    <dgm:cxn modelId="{3BB264CC-FEBF-4B72-BAC2-CB5B015F555D}" type="presOf" srcId="{CDD3FD89-9FAA-4299-9457-40FBB0C7B8FC}" destId="{6DBA1CAF-8E76-435E-8F16-CD3CF5FA85BE}" srcOrd="0" destOrd="2" presId="urn:microsoft.com/office/officeart/2005/8/layout/vList5"/>
    <dgm:cxn modelId="{2E0902C4-EB3D-474B-BB78-BF982FE40FDE}" srcId="{B7338321-7C29-4A03-91D9-BEB5F1AE618A}" destId="{121F778E-3DB5-41A2-B2BA-ACE98CE82552}" srcOrd="0" destOrd="0" parTransId="{205D3EF9-B936-433D-B4A9-4DE30B2E344E}" sibTransId="{5B3214B0-FF87-4CF1-A4FB-469E1E673ABA}"/>
    <dgm:cxn modelId="{1076BB3E-D93D-4D03-9099-61690AA965F2}" type="presOf" srcId="{B7338321-7C29-4A03-91D9-BEB5F1AE618A}" destId="{8A29EA43-908C-4262-8806-B6DF432ED0D9}" srcOrd="0" destOrd="0" presId="urn:microsoft.com/office/officeart/2005/8/layout/vList5"/>
    <dgm:cxn modelId="{649BD172-4686-4AE8-BD67-AE6F0CCE36D6}" type="presOf" srcId="{F461B4AD-E2A8-4205-8256-786FB6676388}" destId="{9E84DB99-96D3-4785-8FE4-AF376AE54C90}" srcOrd="0" destOrd="2" presId="urn:microsoft.com/office/officeart/2005/8/layout/vList5"/>
    <dgm:cxn modelId="{44868F47-5BF8-4621-9077-AB24FDB40173}" srcId="{EAB4A823-8464-47DB-B110-BB5B3B8365D1}" destId="{EF884117-633D-4C04-B8B0-C271475D2390}" srcOrd="1" destOrd="0" parTransId="{562D02BB-B53A-4449-A6E8-343322EA1C3A}" sibTransId="{4594E586-E274-4ACC-834A-ED9CD2C3D1F3}"/>
    <dgm:cxn modelId="{277231FB-41B9-4825-9C41-5E12CD8B57AE}" srcId="{121F778E-3DB5-41A2-B2BA-ACE98CE82552}" destId="{6D7396AE-713B-47E0-8F35-1D91605BD369}" srcOrd="1" destOrd="0" parTransId="{64E72158-04F7-4DE4-9AE6-6F4CF4B1F848}" sibTransId="{C93D79AE-AD6E-4905-A31C-C133E69E4B24}"/>
    <dgm:cxn modelId="{D6CB42A9-ED5D-4F94-9719-39C9ADA1013D}" srcId="{FDE25AAC-0166-4754-A6AF-47A11E14456D}" destId="{CDD3FD89-9FAA-4299-9457-40FBB0C7B8FC}" srcOrd="2" destOrd="0" parTransId="{B031A22F-9119-48F2-9D0E-5F0734436671}" sibTransId="{07DEAE6A-95F8-4D3B-A21C-5361AC251A5D}"/>
    <dgm:cxn modelId="{F93F0BF1-1115-4373-B1CD-CC8080BEDAA2}" type="presParOf" srcId="{8A29EA43-908C-4262-8806-B6DF432ED0D9}" destId="{798B9D3A-5FF6-4AE4-9C2E-4B84CC4667DA}" srcOrd="0" destOrd="0" presId="urn:microsoft.com/office/officeart/2005/8/layout/vList5"/>
    <dgm:cxn modelId="{1CF6E5EA-3D2D-431C-A019-579041AC5CD8}" type="presParOf" srcId="{798B9D3A-5FF6-4AE4-9C2E-4B84CC4667DA}" destId="{EFBD25FA-77AD-408C-BC27-3CF56A2AA797}" srcOrd="0" destOrd="0" presId="urn:microsoft.com/office/officeart/2005/8/layout/vList5"/>
    <dgm:cxn modelId="{94B50833-5E5B-4240-BE20-C2000FF9E402}" type="presParOf" srcId="{798B9D3A-5FF6-4AE4-9C2E-4B84CC4667DA}" destId="{9CF4FFE6-46C9-48A7-AC11-242C931A2CAA}" srcOrd="1" destOrd="0" presId="urn:microsoft.com/office/officeart/2005/8/layout/vList5"/>
    <dgm:cxn modelId="{7F37D591-E088-4DD6-AF7F-14F042A627B4}" type="presParOf" srcId="{8A29EA43-908C-4262-8806-B6DF432ED0D9}" destId="{546CB7B5-7611-473B-8233-EEF942DCDC91}" srcOrd="1" destOrd="0" presId="urn:microsoft.com/office/officeart/2005/8/layout/vList5"/>
    <dgm:cxn modelId="{7BD0885A-BC7A-4D14-A969-02BB62A9F31B}" type="presParOf" srcId="{8A29EA43-908C-4262-8806-B6DF432ED0D9}" destId="{5D83E537-ADD9-4223-8230-472652D77649}" srcOrd="2" destOrd="0" presId="urn:microsoft.com/office/officeart/2005/8/layout/vList5"/>
    <dgm:cxn modelId="{6ECFDE89-F550-4E63-992D-FC76F042449B}" type="presParOf" srcId="{5D83E537-ADD9-4223-8230-472652D77649}" destId="{78B52FAE-CD7F-44B3-B98F-A8D488053B56}" srcOrd="0" destOrd="0" presId="urn:microsoft.com/office/officeart/2005/8/layout/vList5"/>
    <dgm:cxn modelId="{715F173A-A89B-40B4-BDE6-386250DBF60F}" type="presParOf" srcId="{5D83E537-ADD9-4223-8230-472652D77649}" destId="{6DBA1CAF-8E76-435E-8F16-CD3CF5FA85BE}" srcOrd="1" destOrd="0" presId="urn:microsoft.com/office/officeart/2005/8/layout/vList5"/>
    <dgm:cxn modelId="{6542AE46-7F4E-426D-8941-31F9387F3A3E}" type="presParOf" srcId="{8A29EA43-908C-4262-8806-B6DF432ED0D9}" destId="{7959F904-CABB-450B-9477-A6ADFB2E7E2B}" srcOrd="3" destOrd="0" presId="urn:microsoft.com/office/officeart/2005/8/layout/vList5"/>
    <dgm:cxn modelId="{D3860838-6200-4E9D-86F0-6655099481C0}" type="presParOf" srcId="{8A29EA43-908C-4262-8806-B6DF432ED0D9}" destId="{E558130A-1625-4503-BCD8-96F3188F4B1E}" srcOrd="4" destOrd="0" presId="urn:microsoft.com/office/officeart/2005/8/layout/vList5"/>
    <dgm:cxn modelId="{5CC4AECA-1F19-45FB-A6C4-43DC25B75E1B}" type="presParOf" srcId="{E558130A-1625-4503-BCD8-96F3188F4B1E}" destId="{8B70A560-20FE-4E46-A5B0-E207B7EC9BEA}" srcOrd="0" destOrd="0" presId="urn:microsoft.com/office/officeart/2005/8/layout/vList5"/>
    <dgm:cxn modelId="{29C09A8C-1E60-4527-8410-9C372306C379}" type="presParOf" srcId="{E558130A-1625-4503-BCD8-96F3188F4B1E}" destId="{9E84DB99-96D3-4785-8FE4-AF376AE54C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9A7DF4-A85A-4F0E-B371-2A269C73C2A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C3E765-CEA4-4BB3-A0FA-4ECED320DF8B}">
      <dgm:prSet custT="1"/>
      <dgm:spPr/>
      <dgm:t>
        <a:bodyPr/>
        <a:lstStyle/>
        <a:p>
          <a:pPr rtl="0"/>
          <a:r>
            <a:rPr lang="en-US" sz="3600" dirty="0" smtClean="0"/>
            <a:t>Project Objectives</a:t>
          </a:r>
          <a:endParaRPr lang="en-US" sz="3600" dirty="0"/>
        </a:p>
      </dgm:t>
    </dgm:pt>
    <dgm:pt modelId="{42D66492-6908-430F-AF67-4EC101ACF30D}" type="parTrans" cxnId="{B7EEA37C-056A-4727-9C0E-747AA7C72A85}">
      <dgm:prSet/>
      <dgm:spPr/>
      <dgm:t>
        <a:bodyPr/>
        <a:lstStyle/>
        <a:p>
          <a:endParaRPr lang="en-US"/>
        </a:p>
      </dgm:t>
    </dgm:pt>
    <dgm:pt modelId="{9026653A-32B5-4132-89E6-0C058BF9DFE4}" type="sibTrans" cxnId="{B7EEA37C-056A-4727-9C0E-747AA7C72A85}">
      <dgm:prSet/>
      <dgm:spPr/>
      <dgm:t>
        <a:bodyPr/>
        <a:lstStyle/>
        <a:p>
          <a:endParaRPr lang="en-US"/>
        </a:p>
      </dgm:t>
    </dgm:pt>
    <dgm:pt modelId="{D343A602-467F-4E83-9596-34939252AF96}">
      <dgm:prSet custT="1"/>
      <dgm:spPr/>
      <dgm:t>
        <a:bodyPr/>
        <a:lstStyle/>
        <a:p>
          <a:pPr rtl="0"/>
          <a:r>
            <a:rPr lang="en-US" sz="2000" dirty="0" smtClean="0"/>
            <a:t>Interview 20 Software Engineers to Uncover Issues</a:t>
          </a:r>
          <a:endParaRPr lang="en-US" sz="2000" dirty="0"/>
        </a:p>
      </dgm:t>
    </dgm:pt>
    <dgm:pt modelId="{4385756E-A391-4688-9FB3-8925F700EE2E}" type="parTrans" cxnId="{540543BD-AFB1-4CCE-AF5A-C56749C4CB59}">
      <dgm:prSet/>
      <dgm:spPr/>
      <dgm:t>
        <a:bodyPr/>
        <a:lstStyle/>
        <a:p>
          <a:endParaRPr lang="en-US"/>
        </a:p>
      </dgm:t>
    </dgm:pt>
    <dgm:pt modelId="{5F900F88-0DEA-4F10-8C97-059F0466C3EE}" type="sibTrans" cxnId="{540543BD-AFB1-4CCE-AF5A-C56749C4CB59}">
      <dgm:prSet/>
      <dgm:spPr/>
      <dgm:t>
        <a:bodyPr/>
        <a:lstStyle/>
        <a:p>
          <a:endParaRPr lang="en-US"/>
        </a:p>
      </dgm:t>
    </dgm:pt>
    <dgm:pt modelId="{68E54444-650D-4FFA-9591-DA291A4A7DF8}">
      <dgm:prSet custT="1"/>
      <dgm:spPr/>
      <dgm:t>
        <a:bodyPr/>
        <a:lstStyle/>
        <a:p>
          <a:pPr rtl="0"/>
          <a:r>
            <a:rPr lang="en-US" sz="2000" dirty="0" smtClean="0"/>
            <a:t>Analyze Identified Issues to Determine Primary Issue to Solve</a:t>
          </a:r>
          <a:endParaRPr lang="en-US" sz="2000" dirty="0"/>
        </a:p>
      </dgm:t>
    </dgm:pt>
    <dgm:pt modelId="{79FEB371-5E2D-4084-B3D8-FA6439257262}" type="parTrans" cxnId="{B52D598C-18D6-40BB-9A47-BA27506B89C2}">
      <dgm:prSet/>
      <dgm:spPr/>
      <dgm:t>
        <a:bodyPr/>
        <a:lstStyle/>
        <a:p>
          <a:endParaRPr lang="en-US"/>
        </a:p>
      </dgm:t>
    </dgm:pt>
    <dgm:pt modelId="{67FE0E1B-68A4-4B1D-A973-B74F28A4D753}" type="sibTrans" cxnId="{B52D598C-18D6-40BB-9A47-BA27506B89C2}">
      <dgm:prSet/>
      <dgm:spPr/>
      <dgm:t>
        <a:bodyPr/>
        <a:lstStyle/>
        <a:p>
          <a:endParaRPr lang="en-US"/>
        </a:p>
      </dgm:t>
    </dgm:pt>
    <dgm:pt modelId="{664A9150-0869-47A4-8255-4ABDF727E1A2}">
      <dgm:prSet custT="1"/>
      <dgm:spPr/>
      <dgm:t>
        <a:bodyPr/>
        <a:lstStyle/>
        <a:p>
          <a:pPr rtl="0"/>
          <a:r>
            <a:rPr lang="en-US" sz="2000" dirty="0" smtClean="0"/>
            <a:t>Develop Capstone Project to Address Primary Issue</a:t>
          </a:r>
          <a:endParaRPr lang="en-US" sz="2000" dirty="0"/>
        </a:p>
      </dgm:t>
    </dgm:pt>
    <dgm:pt modelId="{ADD8A0B1-5D18-459B-83B1-125F37380D1B}" type="parTrans" cxnId="{017141FF-7623-49B8-AE9D-CBBB6991C775}">
      <dgm:prSet/>
      <dgm:spPr/>
      <dgm:t>
        <a:bodyPr/>
        <a:lstStyle/>
        <a:p>
          <a:endParaRPr lang="en-US"/>
        </a:p>
      </dgm:t>
    </dgm:pt>
    <dgm:pt modelId="{8B7B8185-C0C8-4E50-BAB1-AB669CBC99B5}" type="sibTrans" cxnId="{017141FF-7623-49B8-AE9D-CBBB6991C775}">
      <dgm:prSet/>
      <dgm:spPr/>
      <dgm:t>
        <a:bodyPr/>
        <a:lstStyle/>
        <a:p>
          <a:endParaRPr lang="en-US"/>
        </a:p>
      </dgm:t>
    </dgm:pt>
    <dgm:pt modelId="{78D08D1C-2567-4F22-8D6F-285F2771FF80}" type="pres">
      <dgm:prSet presAssocID="{A69A7DF4-A85A-4F0E-B371-2A269C73C2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ADB46B5-3B35-4668-9E1D-605D70DD7970}" type="pres">
      <dgm:prSet presAssocID="{96C3E765-CEA4-4BB3-A0FA-4ECED320DF8B}" presName="hierRoot1" presStyleCnt="0">
        <dgm:presLayoutVars>
          <dgm:hierBranch val="init"/>
        </dgm:presLayoutVars>
      </dgm:prSet>
      <dgm:spPr/>
    </dgm:pt>
    <dgm:pt modelId="{ED256C88-E824-42B7-B51F-88D014DE0FCA}" type="pres">
      <dgm:prSet presAssocID="{96C3E765-CEA4-4BB3-A0FA-4ECED320DF8B}" presName="rootComposite1" presStyleCnt="0"/>
      <dgm:spPr/>
    </dgm:pt>
    <dgm:pt modelId="{8DA02875-E257-4F16-99AC-3F2AF6D21F1C}" type="pres">
      <dgm:prSet presAssocID="{96C3E765-CEA4-4BB3-A0FA-4ECED320DF8B}" presName="rootText1" presStyleLbl="node0" presStyleIdx="0" presStyleCnt="1" custScaleX="1237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B0978-EDB6-44D6-8EA2-AC9FAC4462AD}" type="pres">
      <dgm:prSet presAssocID="{96C3E765-CEA4-4BB3-A0FA-4ECED320DF8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6EE8810-60A2-45D8-8DDC-5D7323313FDA}" type="pres">
      <dgm:prSet presAssocID="{96C3E765-CEA4-4BB3-A0FA-4ECED320DF8B}" presName="hierChild2" presStyleCnt="0"/>
      <dgm:spPr/>
    </dgm:pt>
    <dgm:pt modelId="{95874547-9568-4BAF-B19D-56D4575DE0FB}" type="pres">
      <dgm:prSet presAssocID="{4385756E-A391-4688-9FB3-8925F700EE2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A8407F9-B668-4E76-A521-74AED18C3D50}" type="pres">
      <dgm:prSet presAssocID="{D343A602-467F-4E83-9596-34939252AF96}" presName="hierRoot2" presStyleCnt="0">
        <dgm:presLayoutVars>
          <dgm:hierBranch val="init"/>
        </dgm:presLayoutVars>
      </dgm:prSet>
      <dgm:spPr/>
    </dgm:pt>
    <dgm:pt modelId="{B7A8BCD1-3404-4696-9802-8AD3B5B28A3C}" type="pres">
      <dgm:prSet presAssocID="{D343A602-467F-4E83-9596-34939252AF96}" presName="rootComposite" presStyleCnt="0"/>
      <dgm:spPr/>
    </dgm:pt>
    <dgm:pt modelId="{A0FBABE7-9CAB-4674-BEA7-E48284CFBB8C}" type="pres">
      <dgm:prSet presAssocID="{D343A602-467F-4E83-9596-34939252AF9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C3860-D5C0-4B37-8635-4694E969E49F}" type="pres">
      <dgm:prSet presAssocID="{D343A602-467F-4E83-9596-34939252AF96}" presName="rootConnector" presStyleLbl="node2" presStyleIdx="0" presStyleCnt="3"/>
      <dgm:spPr/>
      <dgm:t>
        <a:bodyPr/>
        <a:lstStyle/>
        <a:p>
          <a:endParaRPr lang="en-US"/>
        </a:p>
      </dgm:t>
    </dgm:pt>
    <dgm:pt modelId="{BAC65534-A784-4514-9E6D-51863A947E9F}" type="pres">
      <dgm:prSet presAssocID="{D343A602-467F-4E83-9596-34939252AF96}" presName="hierChild4" presStyleCnt="0"/>
      <dgm:spPr/>
    </dgm:pt>
    <dgm:pt modelId="{96B504D6-FAEE-4A9F-8E50-B1B504AE0627}" type="pres">
      <dgm:prSet presAssocID="{D343A602-467F-4E83-9596-34939252AF96}" presName="hierChild5" presStyleCnt="0"/>
      <dgm:spPr/>
    </dgm:pt>
    <dgm:pt modelId="{D6E0DB0D-3197-41E1-A25C-BC7689493FA0}" type="pres">
      <dgm:prSet presAssocID="{79FEB371-5E2D-4084-B3D8-FA643925726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719575D-7073-4658-ADED-68E64CA5BD2E}" type="pres">
      <dgm:prSet presAssocID="{68E54444-650D-4FFA-9591-DA291A4A7DF8}" presName="hierRoot2" presStyleCnt="0">
        <dgm:presLayoutVars>
          <dgm:hierBranch val="init"/>
        </dgm:presLayoutVars>
      </dgm:prSet>
      <dgm:spPr/>
    </dgm:pt>
    <dgm:pt modelId="{59C37DDD-1FDB-4D03-B671-0AE60537AB2F}" type="pres">
      <dgm:prSet presAssocID="{68E54444-650D-4FFA-9591-DA291A4A7DF8}" presName="rootComposite" presStyleCnt="0"/>
      <dgm:spPr/>
    </dgm:pt>
    <dgm:pt modelId="{F1BDE89C-1B2B-4286-89C2-0087940C16CC}" type="pres">
      <dgm:prSet presAssocID="{68E54444-650D-4FFA-9591-DA291A4A7DF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770556-F7D1-4018-B9C9-F9C2877CA1E6}" type="pres">
      <dgm:prSet presAssocID="{68E54444-650D-4FFA-9591-DA291A4A7DF8}" presName="rootConnector" presStyleLbl="node2" presStyleIdx="1" presStyleCnt="3"/>
      <dgm:spPr/>
      <dgm:t>
        <a:bodyPr/>
        <a:lstStyle/>
        <a:p>
          <a:endParaRPr lang="en-US"/>
        </a:p>
      </dgm:t>
    </dgm:pt>
    <dgm:pt modelId="{BB62ABE8-37FA-4730-9233-9C3395A81BFB}" type="pres">
      <dgm:prSet presAssocID="{68E54444-650D-4FFA-9591-DA291A4A7DF8}" presName="hierChild4" presStyleCnt="0"/>
      <dgm:spPr/>
    </dgm:pt>
    <dgm:pt modelId="{E1824C89-B064-4E53-B4EA-98FF3F1C463A}" type="pres">
      <dgm:prSet presAssocID="{68E54444-650D-4FFA-9591-DA291A4A7DF8}" presName="hierChild5" presStyleCnt="0"/>
      <dgm:spPr/>
    </dgm:pt>
    <dgm:pt modelId="{C5E83EA6-6FF5-4D73-A1D9-E700AF029AB4}" type="pres">
      <dgm:prSet presAssocID="{ADD8A0B1-5D18-459B-83B1-125F37380D1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B47ECBD-0DC7-427D-81BC-A2B822CC407D}" type="pres">
      <dgm:prSet presAssocID="{664A9150-0869-47A4-8255-4ABDF727E1A2}" presName="hierRoot2" presStyleCnt="0">
        <dgm:presLayoutVars>
          <dgm:hierBranch val="init"/>
        </dgm:presLayoutVars>
      </dgm:prSet>
      <dgm:spPr/>
    </dgm:pt>
    <dgm:pt modelId="{CDEC9517-EFF7-4FD5-95B3-C0DD724AA32B}" type="pres">
      <dgm:prSet presAssocID="{664A9150-0869-47A4-8255-4ABDF727E1A2}" presName="rootComposite" presStyleCnt="0"/>
      <dgm:spPr/>
    </dgm:pt>
    <dgm:pt modelId="{7AC2A663-DEB6-4EE8-8C52-7C48A910CE7C}" type="pres">
      <dgm:prSet presAssocID="{664A9150-0869-47A4-8255-4ABDF727E1A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3ED9E2-958E-4553-B010-E2D18A998774}" type="pres">
      <dgm:prSet presAssocID="{664A9150-0869-47A4-8255-4ABDF727E1A2}" presName="rootConnector" presStyleLbl="node2" presStyleIdx="2" presStyleCnt="3"/>
      <dgm:spPr/>
      <dgm:t>
        <a:bodyPr/>
        <a:lstStyle/>
        <a:p>
          <a:endParaRPr lang="en-US"/>
        </a:p>
      </dgm:t>
    </dgm:pt>
    <dgm:pt modelId="{2DC42A5C-DACB-44A6-86E9-5F813198DFF6}" type="pres">
      <dgm:prSet presAssocID="{664A9150-0869-47A4-8255-4ABDF727E1A2}" presName="hierChild4" presStyleCnt="0"/>
      <dgm:spPr/>
    </dgm:pt>
    <dgm:pt modelId="{1282EFF9-F71C-44D4-A038-C2D835693C06}" type="pres">
      <dgm:prSet presAssocID="{664A9150-0869-47A4-8255-4ABDF727E1A2}" presName="hierChild5" presStyleCnt="0"/>
      <dgm:spPr/>
    </dgm:pt>
    <dgm:pt modelId="{EE3FA170-E27D-4B3E-9F34-8FE4594CCEB8}" type="pres">
      <dgm:prSet presAssocID="{96C3E765-CEA4-4BB3-A0FA-4ECED320DF8B}" presName="hierChild3" presStyleCnt="0"/>
      <dgm:spPr/>
    </dgm:pt>
  </dgm:ptLst>
  <dgm:cxnLst>
    <dgm:cxn modelId="{61CBD85F-1638-4B8E-A7A5-834F6EA78CB0}" type="presOf" srcId="{4385756E-A391-4688-9FB3-8925F700EE2E}" destId="{95874547-9568-4BAF-B19D-56D4575DE0FB}" srcOrd="0" destOrd="0" presId="urn:microsoft.com/office/officeart/2005/8/layout/orgChart1"/>
    <dgm:cxn modelId="{435FCB06-800D-4719-AE14-3BFA6BD0B317}" type="presOf" srcId="{664A9150-0869-47A4-8255-4ABDF727E1A2}" destId="{7AC2A663-DEB6-4EE8-8C52-7C48A910CE7C}" srcOrd="0" destOrd="0" presId="urn:microsoft.com/office/officeart/2005/8/layout/orgChart1"/>
    <dgm:cxn modelId="{540543BD-AFB1-4CCE-AF5A-C56749C4CB59}" srcId="{96C3E765-CEA4-4BB3-A0FA-4ECED320DF8B}" destId="{D343A602-467F-4E83-9596-34939252AF96}" srcOrd="0" destOrd="0" parTransId="{4385756E-A391-4688-9FB3-8925F700EE2E}" sibTransId="{5F900F88-0DEA-4F10-8C97-059F0466C3EE}"/>
    <dgm:cxn modelId="{619BACA4-CD04-464D-A615-714C30BCD9FC}" type="presOf" srcId="{664A9150-0869-47A4-8255-4ABDF727E1A2}" destId="{0A3ED9E2-958E-4553-B010-E2D18A998774}" srcOrd="1" destOrd="0" presId="urn:microsoft.com/office/officeart/2005/8/layout/orgChart1"/>
    <dgm:cxn modelId="{0348802B-FE09-4EAB-B6D0-74AA790C290E}" type="presOf" srcId="{68E54444-650D-4FFA-9591-DA291A4A7DF8}" destId="{89770556-F7D1-4018-B9C9-F9C2877CA1E6}" srcOrd="1" destOrd="0" presId="urn:microsoft.com/office/officeart/2005/8/layout/orgChart1"/>
    <dgm:cxn modelId="{017141FF-7623-49B8-AE9D-CBBB6991C775}" srcId="{96C3E765-CEA4-4BB3-A0FA-4ECED320DF8B}" destId="{664A9150-0869-47A4-8255-4ABDF727E1A2}" srcOrd="2" destOrd="0" parTransId="{ADD8A0B1-5D18-459B-83B1-125F37380D1B}" sibTransId="{8B7B8185-C0C8-4E50-BAB1-AB669CBC99B5}"/>
    <dgm:cxn modelId="{F8418543-D8D0-4450-A44A-59718D84DF5A}" type="presOf" srcId="{D343A602-467F-4E83-9596-34939252AF96}" destId="{887C3860-D5C0-4B37-8635-4694E969E49F}" srcOrd="1" destOrd="0" presId="urn:microsoft.com/office/officeart/2005/8/layout/orgChart1"/>
    <dgm:cxn modelId="{B7EEA37C-056A-4727-9C0E-747AA7C72A85}" srcId="{A69A7DF4-A85A-4F0E-B371-2A269C73C2A6}" destId="{96C3E765-CEA4-4BB3-A0FA-4ECED320DF8B}" srcOrd="0" destOrd="0" parTransId="{42D66492-6908-430F-AF67-4EC101ACF30D}" sibTransId="{9026653A-32B5-4132-89E6-0C058BF9DFE4}"/>
    <dgm:cxn modelId="{CF1607BC-81C6-4E42-A464-53501E12A788}" type="presOf" srcId="{79FEB371-5E2D-4084-B3D8-FA6439257262}" destId="{D6E0DB0D-3197-41E1-A25C-BC7689493FA0}" srcOrd="0" destOrd="0" presId="urn:microsoft.com/office/officeart/2005/8/layout/orgChart1"/>
    <dgm:cxn modelId="{B52D598C-18D6-40BB-9A47-BA27506B89C2}" srcId="{96C3E765-CEA4-4BB3-A0FA-4ECED320DF8B}" destId="{68E54444-650D-4FFA-9591-DA291A4A7DF8}" srcOrd="1" destOrd="0" parTransId="{79FEB371-5E2D-4084-B3D8-FA6439257262}" sibTransId="{67FE0E1B-68A4-4B1D-A973-B74F28A4D753}"/>
    <dgm:cxn modelId="{806847AF-9794-4EC3-8549-5BA6D46AB38E}" type="presOf" srcId="{68E54444-650D-4FFA-9591-DA291A4A7DF8}" destId="{F1BDE89C-1B2B-4286-89C2-0087940C16CC}" srcOrd="0" destOrd="0" presId="urn:microsoft.com/office/officeart/2005/8/layout/orgChart1"/>
    <dgm:cxn modelId="{4E620913-9915-4B98-BE49-280AF7D80B9F}" type="presOf" srcId="{D343A602-467F-4E83-9596-34939252AF96}" destId="{A0FBABE7-9CAB-4674-BEA7-E48284CFBB8C}" srcOrd="0" destOrd="0" presId="urn:microsoft.com/office/officeart/2005/8/layout/orgChart1"/>
    <dgm:cxn modelId="{2A5B51A3-F3B1-4845-A883-07888DA69EA6}" type="presOf" srcId="{A69A7DF4-A85A-4F0E-B371-2A269C73C2A6}" destId="{78D08D1C-2567-4F22-8D6F-285F2771FF80}" srcOrd="0" destOrd="0" presId="urn:microsoft.com/office/officeart/2005/8/layout/orgChart1"/>
    <dgm:cxn modelId="{4742CC61-6D7B-4D6A-8A00-A9F7188D5053}" type="presOf" srcId="{ADD8A0B1-5D18-459B-83B1-125F37380D1B}" destId="{C5E83EA6-6FF5-4D73-A1D9-E700AF029AB4}" srcOrd="0" destOrd="0" presId="urn:microsoft.com/office/officeart/2005/8/layout/orgChart1"/>
    <dgm:cxn modelId="{057E855D-DF4C-4518-8E9C-15CC41AD2053}" type="presOf" srcId="{96C3E765-CEA4-4BB3-A0FA-4ECED320DF8B}" destId="{088B0978-EDB6-44D6-8EA2-AC9FAC4462AD}" srcOrd="1" destOrd="0" presId="urn:microsoft.com/office/officeart/2005/8/layout/orgChart1"/>
    <dgm:cxn modelId="{A2C9D3AF-5761-46F9-A527-48B109ED1178}" type="presOf" srcId="{96C3E765-CEA4-4BB3-A0FA-4ECED320DF8B}" destId="{8DA02875-E257-4F16-99AC-3F2AF6D21F1C}" srcOrd="0" destOrd="0" presId="urn:microsoft.com/office/officeart/2005/8/layout/orgChart1"/>
    <dgm:cxn modelId="{7CDAC404-9ACC-4512-BA88-944A323F2B61}" type="presParOf" srcId="{78D08D1C-2567-4F22-8D6F-285F2771FF80}" destId="{FADB46B5-3B35-4668-9E1D-605D70DD7970}" srcOrd="0" destOrd="0" presId="urn:microsoft.com/office/officeart/2005/8/layout/orgChart1"/>
    <dgm:cxn modelId="{4FA58464-038F-462C-8C6B-B6591F55F927}" type="presParOf" srcId="{FADB46B5-3B35-4668-9E1D-605D70DD7970}" destId="{ED256C88-E824-42B7-B51F-88D014DE0FCA}" srcOrd="0" destOrd="0" presId="urn:microsoft.com/office/officeart/2005/8/layout/orgChart1"/>
    <dgm:cxn modelId="{4453F4CA-29F4-46FC-86C4-663A640458F0}" type="presParOf" srcId="{ED256C88-E824-42B7-B51F-88D014DE0FCA}" destId="{8DA02875-E257-4F16-99AC-3F2AF6D21F1C}" srcOrd="0" destOrd="0" presId="urn:microsoft.com/office/officeart/2005/8/layout/orgChart1"/>
    <dgm:cxn modelId="{6E858399-0A5F-4F78-9708-0D3AAF98464F}" type="presParOf" srcId="{ED256C88-E824-42B7-B51F-88D014DE0FCA}" destId="{088B0978-EDB6-44D6-8EA2-AC9FAC4462AD}" srcOrd="1" destOrd="0" presId="urn:microsoft.com/office/officeart/2005/8/layout/orgChart1"/>
    <dgm:cxn modelId="{8A615B68-57AC-4A56-841E-BAABEF6E9A03}" type="presParOf" srcId="{FADB46B5-3B35-4668-9E1D-605D70DD7970}" destId="{E6EE8810-60A2-45D8-8DDC-5D7323313FDA}" srcOrd="1" destOrd="0" presId="urn:microsoft.com/office/officeart/2005/8/layout/orgChart1"/>
    <dgm:cxn modelId="{BEDD1B5E-FCFD-4CE4-BF0C-4984F8C9143B}" type="presParOf" srcId="{E6EE8810-60A2-45D8-8DDC-5D7323313FDA}" destId="{95874547-9568-4BAF-B19D-56D4575DE0FB}" srcOrd="0" destOrd="0" presId="urn:microsoft.com/office/officeart/2005/8/layout/orgChart1"/>
    <dgm:cxn modelId="{108A37D5-EF6A-4076-97AF-A3792D65B558}" type="presParOf" srcId="{E6EE8810-60A2-45D8-8DDC-5D7323313FDA}" destId="{9A8407F9-B668-4E76-A521-74AED18C3D50}" srcOrd="1" destOrd="0" presId="urn:microsoft.com/office/officeart/2005/8/layout/orgChart1"/>
    <dgm:cxn modelId="{187C9069-0308-4332-A503-4A70C2B33003}" type="presParOf" srcId="{9A8407F9-B668-4E76-A521-74AED18C3D50}" destId="{B7A8BCD1-3404-4696-9802-8AD3B5B28A3C}" srcOrd="0" destOrd="0" presId="urn:microsoft.com/office/officeart/2005/8/layout/orgChart1"/>
    <dgm:cxn modelId="{D682633C-490D-41E7-A7DA-EBCFBD0047BB}" type="presParOf" srcId="{B7A8BCD1-3404-4696-9802-8AD3B5B28A3C}" destId="{A0FBABE7-9CAB-4674-BEA7-E48284CFBB8C}" srcOrd="0" destOrd="0" presId="urn:microsoft.com/office/officeart/2005/8/layout/orgChart1"/>
    <dgm:cxn modelId="{955FA58A-202A-48A5-9802-EAD70138E89F}" type="presParOf" srcId="{B7A8BCD1-3404-4696-9802-8AD3B5B28A3C}" destId="{887C3860-D5C0-4B37-8635-4694E969E49F}" srcOrd="1" destOrd="0" presId="urn:microsoft.com/office/officeart/2005/8/layout/orgChart1"/>
    <dgm:cxn modelId="{8738B92F-B812-4153-9982-0391DCC2656E}" type="presParOf" srcId="{9A8407F9-B668-4E76-A521-74AED18C3D50}" destId="{BAC65534-A784-4514-9E6D-51863A947E9F}" srcOrd="1" destOrd="0" presId="urn:microsoft.com/office/officeart/2005/8/layout/orgChart1"/>
    <dgm:cxn modelId="{C6551B6E-2EF5-4934-8B17-959EC91AC129}" type="presParOf" srcId="{9A8407F9-B668-4E76-A521-74AED18C3D50}" destId="{96B504D6-FAEE-4A9F-8E50-B1B504AE0627}" srcOrd="2" destOrd="0" presId="urn:microsoft.com/office/officeart/2005/8/layout/orgChart1"/>
    <dgm:cxn modelId="{08C0FADA-A476-4A6B-A170-DEE1BC783F2F}" type="presParOf" srcId="{E6EE8810-60A2-45D8-8DDC-5D7323313FDA}" destId="{D6E0DB0D-3197-41E1-A25C-BC7689493FA0}" srcOrd="2" destOrd="0" presId="urn:microsoft.com/office/officeart/2005/8/layout/orgChart1"/>
    <dgm:cxn modelId="{FFCB637B-6CE6-4BAC-BEA7-3C41D3F91FE3}" type="presParOf" srcId="{E6EE8810-60A2-45D8-8DDC-5D7323313FDA}" destId="{E719575D-7073-4658-ADED-68E64CA5BD2E}" srcOrd="3" destOrd="0" presId="urn:microsoft.com/office/officeart/2005/8/layout/orgChart1"/>
    <dgm:cxn modelId="{663B8A6A-BC30-49AB-A244-92B354E4B51E}" type="presParOf" srcId="{E719575D-7073-4658-ADED-68E64CA5BD2E}" destId="{59C37DDD-1FDB-4D03-B671-0AE60537AB2F}" srcOrd="0" destOrd="0" presId="urn:microsoft.com/office/officeart/2005/8/layout/orgChart1"/>
    <dgm:cxn modelId="{5B1E64D4-8A22-4FB1-9B62-59168F122D17}" type="presParOf" srcId="{59C37DDD-1FDB-4D03-B671-0AE60537AB2F}" destId="{F1BDE89C-1B2B-4286-89C2-0087940C16CC}" srcOrd="0" destOrd="0" presId="urn:microsoft.com/office/officeart/2005/8/layout/orgChart1"/>
    <dgm:cxn modelId="{2AECB21B-4692-4624-930B-1A36A3BB85B3}" type="presParOf" srcId="{59C37DDD-1FDB-4D03-B671-0AE60537AB2F}" destId="{89770556-F7D1-4018-B9C9-F9C2877CA1E6}" srcOrd="1" destOrd="0" presId="urn:microsoft.com/office/officeart/2005/8/layout/orgChart1"/>
    <dgm:cxn modelId="{61B867DD-B8B1-4F4B-A850-FA79C2A4F914}" type="presParOf" srcId="{E719575D-7073-4658-ADED-68E64CA5BD2E}" destId="{BB62ABE8-37FA-4730-9233-9C3395A81BFB}" srcOrd="1" destOrd="0" presId="urn:microsoft.com/office/officeart/2005/8/layout/orgChart1"/>
    <dgm:cxn modelId="{7C407E7E-0372-4753-8931-1DC281936157}" type="presParOf" srcId="{E719575D-7073-4658-ADED-68E64CA5BD2E}" destId="{E1824C89-B064-4E53-B4EA-98FF3F1C463A}" srcOrd="2" destOrd="0" presId="urn:microsoft.com/office/officeart/2005/8/layout/orgChart1"/>
    <dgm:cxn modelId="{ECCCD5F5-27AF-481D-8EAC-45B699BCCA7F}" type="presParOf" srcId="{E6EE8810-60A2-45D8-8DDC-5D7323313FDA}" destId="{C5E83EA6-6FF5-4D73-A1D9-E700AF029AB4}" srcOrd="4" destOrd="0" presId="urn:microsoft.com/office/officeart/2005/8/layout/orgChart1"/>
    <dgm:cxn modelId="{2A911F40-3F31-4F65-BA12-F9CD2096ED29}" type="presParOf" srcId="{E6EE8810-60A2-45D8-8DDC-5D7323313FDA}" destId="{9B47ECBD-0DC7-427D-81BC-A2B822CC407D}" srcOrd="5" destOrd="0" presId="urn:microsoft.com/office/officeart/2005/8/layout/orgChart1"/>
    <dgm:cxn modelId="{54174FEC-D175-4FA8-905E-83A637E44730}" type="presParOf" srcId="{9B47ECBD-0DC7-427D-81BC-A2B822CC407D}" destId="{CDEC9517-EFF7-4FD5-95B3-C0DD724AA32B}" srcOrd="0" destOrd="0" presId="urn:microsoft.com/office/officeart/2005/8/layout/orgChart1"/>
    <dgm:cxn modelId="{B0F228AF-9F17-4005-868F-BBC6DDFF30A4}" type="presParOf" srcId="{CDEC9517-EFF7-4FD5-95B3-C0DD724AA32B}" destId="{7AC2A663-DEB6-4EE8-8C52-7C48A910CE7C}" srcOrd="0" destOrd="0" presId="urn:microsoft.com/office/officeart/2005/8/layout/orgChart1"/>
    <dgm:cxn modelId="{B42349E7-784B-450F-8B55-8DE1E6FF62BB}" type="presParOf" srcId="{CDEC9517-EFF7-4FD5-95B3-C0DD724AA32B}" destId="{0A3ED9E2-958E-4553-B010-E2D18A998774}" srcOrd="1" destOrd="0" presId="urn:microsoft.com/office/officeart/2005/8/layout/orgChart1"/>
    <dgm:cxn modelId="{8396809D-DDEF-4B6B-8F12-95443701BAD7}" type="presParOf" srcId="{9B47ECBD-0DC7-427D-81BC-A2B822CC407D}" destId="{2DC42A5C-DACB-44A6-86E9-5F813198DFF6}" srcOrd="1" destOrd="0" presId="urn:microsoft.com/office/officeart/2005/8/layout/orgChart1"/>
    <dgm:cxn modelId="{942C2740-F8C1-47A3-8D78-10A8B0AC1D85}" type="presParOf" srcId="{9B47ECBD-0DC7-427D-81BC-A2B822CC407D}" destId="{1282EFF9-F71C-44D4-A038-C2D835693C06}" srcOrd="2" destOrd="0" presId="urn:microsoft.com/office/officeart/2005/8/layout/orgChart1"/>
    <dgm:cxn modelId="{4EBC7C82-866B-4C3F-9900-33DC7A852D60}" type="presParOf" srcId="{FADB46B5-3B35-4668-9E1D-605D70DD7970}" destId="{EE3FA170-E27D-4B3E-9F34-8FE4594CCE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D021B4-F2B5-4B9D-8B3A-2D5A7F7CD13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4C0F4C-028F-472C-956B-E0E612BC7432}">
      <dgm:prSet/>
      <dgm:spPr/>
      <dgm:t>
        <a:bodyPr/>
        <a:lstStyle/>
        <a:p>
          <a:pPr rtl="0"/>
          <a:r>
            <a:rPr lang="en-US" dirty="0" smtClean="0"/>
            <a:t>Analysis</a:t>
          </a:r>
          <a:endParaRPr lang="en-US" dirty="0"/>
        </a:p>
      </dgm:t>
    </dgm:pt>
    <dgm:pt modelId="{C5D86998-8BC5-4BA2-ACEB-A3AA0B5DD42A}" type="parTrans" cxnId="{1F53E71E-5AB7-4F9B-BFF5-78F5CF24D1D7}">
      <dgm:prSet/>
      <dgm:spPr/>
      <dgm:t>
        <a:bodyPr/>
        <a:lstStyle/>
        <a:p>
          <a:endParaRPr lang="en-US"/>
        </a:p>
      </dgm:t>
    </dgm:pt>
    <dgm:pt modelId="{7C35E564-1ABE-4932-A174-D15A59592ABA}" type="sibTrans" cxnId="{1F53E71E-5AB7-4F9B-BFF5-78F5CF24D1D7}">
      <dgm:prSet/>
      <dgm:spPr/>
      <dgm:t>
        <a:bodyPr/>
        <a:lstStyle/>
        <a:p>
          <a:endParaRPr lang="en-US"/>
        </a:p>
      </dgm:t>
    </dgm:pt>
    <dgm:pt modelId="{C9F125A2-F62C-4C8B-946C-0D3D7E642E7A}">
      <dgm:prSet/>
      <dgm:spPr/>
      <dgm:t>
        <a:bodyPr/>
        <a:lstStyle/>
        <a:p>
          <a:pPr rtl="0"/>
          <a:r>
            <a:rPr lang="en-US" dirty="0" smtClean="0"/>
            <a:t>Identify </a:t>
          </a:r>
          <a:r>
            <a:rPr lang="en-US" dirty="0" smtClean="0"/>
            <a:t>Issues</a:t>
          </a:r>
          <a:endParaRPr lang="en-US" dirty="0"/>
        </a:p>
      </dgm:t>
    </dgm:pt>
    <dgm:pt modelId="{611844CA-B1AB-4C45-9EDF-F376F3170FB3}" type="parTrans" cxnId="{C3BD93E8-5586-420C-96AD-A67206B8DA09}">
      <dgm:prSet/>
      <dgm:spPr/>
      <dgm:t>
        <a:bodyPr/>
        <a:lstStyle/>
        <a:p>
          <a:endParaRPr lang="en-US"/>
        </a:p>
      </dgm:t>
    </dgm:pt>
    <dgm:pt modelId="{2B35F665-0F4E-4525-B08F-8CFB1A57B059}" type="sibTrans" cxnId="{C3BD93E8-5586-420C-96AD-A67206B8DA09}">
      <dgm:prSet/>
      <dgm:spPr/>
      <dgm:t>
        <a:bodyPr/>
        <a:lstStyle/>
        <a:p>
          <a:endParaRPr lang="en-US"/>
        </a:p>
      </dgm:t>
    </dgm:pt>
    <dgm:pt modelId="{FB3FFCFE-7A9E-436B-907B-2062C841D8ED}">
      <dgm:prSet/>
      <dgm:spPr/>
      <dgm:t>
        <a:bodyPr/>
        <a:lstStyle/>
        <a:p>
          <a:pPr rtl="0"/>
          <a:r>
            <a:rPr lang="en-US" dirty="0" smtClean="0"/>
            <a:t>Analyze </a:t>
          </a:r>
          <a:r>
            <a:rPr lang="en-US" dirty="0" smtClean="0"/>
            <a:t>Identified Issues</a:t>
          </a:r>
          <a:endParaRPr lang="en-US" dirty="0"/>
        </a:p>
      </dgm:t>
    </dgm:pt>
    <dgm:pt modelId="{E95A128A-9F96-42C6-872C-37BDB31B7DC4}" type="parTrans" cxnId="{634FB87A-BCF5-4E0B-B091-403DB0A8BEB1}">
      <dgm:prSet/>
      <dgm:spPr/>
      <dgm:t>
        <a:bodyPr/>
        <a:lstStyle/>
        <a:p>
          <a:endParaRPr lang="en-US"/>
        </a:p>
      </dgm:t>
    </dgm:pt>
    <dgm:pt modelId="{EE05884B-ED7A-4B3A-8A07-A82BAD062C0A}" type="sibTrans" cxnId="{634FB87A-BCF5-4E0B-B091-403DB0A8BEB1}">
      <dgm:prSet/>
      <dgm:spPr/>
      <dgm:t>
        <a:bodyPr/>
        <a:lstStyle/>
        <a:p>
          <a:endParaRPr lang="en-US"/>
        </a:p>
      </dgm:t>
    </dgm:pt>
    <dgm:pt modelId="{0AA20577-13A9-4693-8278-1B0E913DFF14}">
      <dgm:prSet/>
      <dgm:spPr/>
      <dgm:t>
        <a:bodyPr/>
        <a:lstStyle/>
        <a:p>
          <a:pPr rtl="0"/>
          <a:r>
            <a:rPr lang="en-US" dirty="0" smtClean="0"/>
            <a:t>Design</a:t>
          </a:r>
          <a:endParaRPr lang="en-US" dirty="0"/>
        </a:p>
      </dgm:t>
    </dgm:pt>
    <dgm:pt modelId="{1A25DC4C-56C2-4D05-8A93-0E78B228FEF4}" type="parTrans" cxnId="{C8F174D1-EBEE-4641-837D-3919722843CC}">
      <dgm:prSet/>
      <dgm:spPr/>
      <dgm:t>
        <a:bodyPr/>
        <a:lstStyle/>
        <a:p>
          <a:endParaRPr lang="en-US"/>
        </a:p>
      </dgm:t>
    </dgm:pt>
    <dgm:pt modelId="{8D08C14A-0A4B-4055-9D32-0338B9F35D00}" type="sibTrans" cxnId="{C8F174D1-EBEE-4641-837D-3919722843CC}">
      <dgm:prSet/>
      <dgm:spPr/>
      <dgm:t>
        <a:bodyPr/>
        <a:lstStyle/>
        <a:p>
          <a:endParaRPr lang="en-US"/>
        </a:p>
      </dgm:t>
    </dgm:pt>
    <dgm:pt modelId="{4CBDF1DC-5E17-4D09-B4D5-60936C704FBB}">
      <dgm:prSet/>
      <dgm:spPr/>
      <dgm:t>
        <a:bodyPr/>
        <a:lstStyle/>
        <a:p>
          <a:pPr rtl="0"/>
          <a:r>
            <a:rPr lang="en-US" dirty="0" smtClean="0"/>
            <a:t>Identify </a:t>
          </a:r>
          <a:r>
            <a:rPr lang="en-US" dirty="0" smtClean="0"/>
            <a:t>Primary Issue</a:t>
          </a:r>
          <a:endParaRPr lang="en-US" dirty="0"/>
        </a:p>
      </dgm:t>
    </dgm:pt>
    <dgm:pt modelId="{757A4F78-7068-4936-9831-B4E8B009973D}" type="parTrans" cxnId="{CA12276C-7C65-455E-88CB-94F354480A72}">
      <dgm:prSet/>
      <dgm:spPr/>
      <dgm:t>
        <a:bodyPr/>
        <a:lstStyle/>
        <a:p>
          <a:endParaRPr lang="en-US"/>
        </a:p>
      </dgm:t>
    </dgm:pt>
    <dgm:pt modelId="{FF252D5B-1D03-483B-97BE-FA5A6F2CDD80}" type="sibTrans" cxnId="{CA12276C-7C65-455E-88CB-94F354480A72}">
      <dgm:prSet/>
      <dgm:spPr/>
      <dgm:t>
        <a:bodyPr/>
        <a:lstStyle/>
        <a:p>
          <a:endParaRPr lang="en-US"/>
        </a:p>
      </dgm:t>
    </dgm:pt>
    <dgm:pt modelId="{DE1CC4BC-CD44-4B51-9F35-A7A86178E39F}">
      <dgm:prSet/>
      <dgm:spPr/>
      <dgm:t>
        <a:bodyPr/>
        <a:lstStyle/>
        <a:p>
          <a:pPr rtl="0"/>
          <a:r>
            <a:rPr lang="en-US" dirty="0" smtClean="0"/>
            <a:t>Decide on Solution</a:t>
          </a:r>
          <a:endParaRPr lang="en-US" dirty="0"/>
        </a:p>
      </dgm:t>
    </dgm:pt>
    <dgm:pt modelId="{53EC5C14-CC7B-4242-BA73-155F048F47F4}" type="parTrans" cxnId="{41E21BC4-826C-4846-AFC8-482E2823C731}">
      <dgm:prSet/>
      <dgm:spPr/>
      <dgm:t>
        <a:bodyPr/>
        <a:lstStyle/>
        <a:p>
          <a:endParaRPr lang="en-US"/>
        </a:p>
      </dgm:t>
    </dgm:pt>
    <dgm:pt modelId="{74D46C33-B403-4D8F-8329-C112A7017D93}" type="sibTrans" cxnId="{41E21BC4-826C-4846-AFC8-482E2823C731}">
      <dgm:prSet/>
      <dgm:spPr/>
      <dgm:t>
        <a:bodyPr/>
        <a:lstStyle/>
        <a:p>
          <a:endParaRPr lang="en-US"/>
        </a:p>
      </dgm:t>
    </dgm:pt>
    <dgm:pt modelId="{E1A7A230-45E8-4CA4-9C93-1B0E716F35DC}">
      <dgm:prSet/>
      <dgm:spPr/>
      <dgm:t>
        <a:bodyPr/>
        <a:lstStyle/>
        <a:p>
          <a:pPr rtl="0"/>
          <a:r>
            <a:rPr lang="en-US" dirty="0" smtClean="0"/>
            <a:t>Set Objectives and Milestones</a:t>
          </a:r>
          <a:endParaRPr lang="en-US" dirty="0"/>
        </a:p>
      </dgm:t>
    </dgm:pt>
    <dgm:pt modelId="{7359517F-FDA9-4195-A8B8-5FA57E1E8D7A}" type="parTrans" cxnId="{A0115699-352C-48F9-A867-92AEE98DF531}">
      <dgm:prSet/>
      <dgm:spPr/>
      <dgm:t>
        <a:bodyPr/>
        <a:lstStyle/>
        <a:p>
          <a:endParaRPr lang="en-US"/>
        </a:p>
      </dgm:t>
    </dgm:pt>
    <dgm:pt modelId="{FC86B2ED-4A21-48D5-B3C8-D6A0F70082D1}" type="sibTrans" cxnId="{A0115699-352C-48F9-A867-92AEE98DF531}">
      <dgm:prSet/>
      <dgm:spPr/>
      <dgm:t>
        <a:bodyPr/>
        <a:lstStyle/>
        <a:p>
          <a:endParaRPr lang="en-US"/>
        </a:p>
      </dgm:t>
    </dgm:pt>
    <dgm:pt modelId="{08042D99-A786-4295-BDB2-AC42E6A9657F}">
      <dgm:prSet/>
      <dgm:spPr/>
      <dgm:t>
        <a:bodyPr/>
        <a:lstStyle/>
        <a:p>
          <a:pPr rtl="0"/>
          <a:r>
            <a:rPr lang="en-US" dirty="0" smtClean="0"/>
            <a:t>Develop</a:t>
          </a:r>
          <a:endParaRPr lang="en-US" dirty="0"/>
        </a:p>
      </dgm:t>
    </dgm:pt>
    <dgm:pt modelId="{51807F7D-C11F-4AAD-8A42-46CD2AB2E4AE}" type="parTrans" cxnId="{817761FC-5B34-4E61-9554-7BE52E86B4B6}">
      <dgm:prSet/>
      <dgm:spPr/>
      <dgm:t>
        <a:bodyPr/>
        <a:lstStyle/>
        <a:p>
          <a:endParaRPr lang="en-US"/>
        </a:p>
      </dgm:t>
    </dgm:pt>
    <dgm:pt modelId="{0FD2991E-7013-4AE2-9134-F7CA6687F57C}" type="sibTrans" cxnId="{817761FC-5B34-4E61-9554-7BE52E86B4B6}">
      <dgm:prSet/>
      <dgm:spPr/>
      <dgm:t>
        <a:bodyPr/>
        <a:lstStyle/>
        <a:p>
          <a:endParaRPr lang="en-US"/>
        </a:p>
      </dgm:t>
    </dgm:pt>
    <dgm:pt modelId="{676BAF22-26AA-4EAD-93F2-3A3E1D677E2C}">
      <dgm:prSet/>
      <dgm:spPr/>
      <dgm:t>
        <a:bodyPr/>
        <a:lstStyle/>
        <a:p>
          <a:pPr rtl="0"/>
          <a:r>
            <a:rPr lang="en-US" dirty="0" smtClean="0"/>
            <a:t>Generate Project Deliverables</a:t>
          </a:r>
          <a:endParaRPr lang="en-US" dirty="0"/>
        </a:p>
      </dgm:t>
    </dgm:pt>
    <dgm:pt modelId="{48F9CD49-C9BC-4486-8F99-C54D99AF88A6}" type="parTrans" cxnId="{BECD0333-13D6-4804-9AB2-5A81181DC4A8}">
      <dgm:prSet/>
      <dgm:spPr/>
      <dgm:t>
        <a:bodyPr/>
        <a:lstStyle/>
        <a:p>
          <a:endParaRPr lang="en-US"/>
        </a:p>
      </dgm:t>
    </dgm:pt>
    <dgm:pt modelId="{2BFFC879-07F8-4A52-BEF4-0E3A99B7C50C}" type="sibTrans" cxnId="{BECD0333-13D6-4804-9AB2-5A81181DC4A8}">
      <dgm:prSet/>
      <dgm:spPr/>
      <dgm:t>
        <a:bodyPr/>
        <a:lstStyle/>
        <a:p>
          <a:endParaRPr lang="en-US"/>
        </a:p>
      </dgm:t>
    </dgm:pt>
    <dgm:pt modelId="{404DEB6E-9B31-434B-8217-3DD59EDB86AE}">
      <dgm:prSet/>
      <dgm:spPr/>
      <dgm:t>
        <a:bodyPr/>
        <a:lstStyle/>
        <a:p>
          <a:pPr rtl="0"/>
          <a:r>
            <a:rPr lang="en-US" dirty="0" smtClean="0"/>
            <a:t>Implement</a:t>
          </a:r>
          <a:endParaRPr lang="en-US" dirty="0"/>
        </a:p>
      </dgm:t>
    </dgm:pt>
    <dgm:pt modelId="{FA5DEE99-3AC5-4AFB-965D-47BD31209E0B}" type="parTrans" cxnId="{8E661795-53B5-403C-9B25-88ADB99CCE5B}">
      <dgm:prSet/>
      <dgm:spPr/>
      <dgm:t>
        <a:bodyPr/>
        <a:lstStyle/>
        <a:p>
          <a:endParaRPr lang="en-US"/>
        </a:p>
      </dgm:t>
    </dgm:pt>
    <dgm:pt modelId="{B53A23C3-0944-44F5-8089-BD6E7195B96C}" type="sibTrans" cxnId="{8E661795-53B5-403C-9B25-88ADB99CCE5B}">
      <dgm:prSet/>
      <dgm:spPr/>
      <dgm:t>
        <a:bodyPr/>
        <a:lstStyle/>
        <a:p>
          <a:endParaRPr lang="en-US"/>
        </a:p>
      </dgm:t>
    </dgm:pt>
    <dgm:pt modelId="{A6752D04-C7DD-419A-B88F-303CB4886612}">
      <dgm:prSet/>
      <dgm:spPr/>
      <dgm:t>
        <a:bodyPr/>
        <a:lstStyle/>
        <a:p>
          <a:pPr rtl="0"/>
          <a:r>
            <a:rPr lang="en-US" dirty="0" smtClean="0"/>
            <a:t>Deploy Deliverables for Engineer Review</a:t>
          </a:r>
          <a:endParaRPr lang="en-US" dirty="0"/>
        </a:p>
      </dgm:t>
    </dgm:pt>
    <dgm:pt modelId="{A7A6FAA0-E223-4578-A842-023BDEC22CDC}" type="parTrans" cxnId="{C77D5779-52D6-426E-B387-8488125605AB}">
      <dgm:prSet/>
      <dgm:spPr/>
      <dgm:t>
        <a:bodyPr/>
        <a:lstStyle/>
        <a:p>
          <a:endParaRPr lang="en-US"/>
        </a:p>
      </dgm:t>
    </dgm:pt>
    <dgm:pt modelId="{B7D8A9B7-DA55-48E0-AFF4-F69B8E7EC28C}" type="sibTrans" cxnId="{C77D5779-52D6-426E-B387-8488125605AB}">
      <dgm:prSet/>
      <dgm:spPr/>
      <dgm:t>
        <a:bodyPr/>
        <a:lstStyle/>
        <a:p>
          <a:endParaRPr lang="en-US"/>
        </a:p>
      </dgm:t>
    </dgm:pt>
    <dgm:pt modelId="{00AE3F4E-E40F-4664-B5E6-88708DD86D1F}">
      <dgm:prSet/>
      <dgm:spPr/>
      <dgm:t>
        <a:bodyPr/>
        <a:lstStyle/>
        <a:p>
          <a:pPr rtl="0"/>
          <a:r>
            <a:rPr lang="en-US" dirty="0" smtClean="0"/>
            <a:t>Evaluate</a:t>
          </a:r>
          <a:endParaRPr lang="en-US" dirty="0"/>
        </a:p>
      </dgm:t>
    </dgm:pt>
    <dgm:pt modelId="{A35D74ED-28B8-4130-935E-7894C6B0C9B9}" type="parTrans" cxnId="{947256CF-390F-4AF3-8810-B5D9D706B760}">
      <dgm:prSet/>
      <dgm:spPr/>
      <dgm:t>
        <a:bodyPr/>
        <a:lstStyle/>
        <a:p>
          <a:endParaRPr lang="en-US"/>
        </a:p>
      </dgm:t>
    </dgm:pt>
    <dgm:pt modelId="{AC5D994B-7517-4669-9B6C-36D7B8667086}" type="sibTrans" cxnId="{947256CF-390F-4AF3-8810-B5D9D706B760}">
      <dgm:prSet/>
      <dgm:spPr/>
      <dgm:t>
        <a:bodyPr/>
        <a:lstStyle/>
        <a:p>
          <a:endParaRPr lang="en-US"/>
        </a:p>
      </dgm:t>
    </dgm:pt>
    <dgm:pt modelId="{2E83DDF1-C199-42AA-90A5-0B5E7AACB12D}">
      <dgm:prSet/>
      <dgm:spPr/>
      <dgm:t>
        <a:bodyPr/>
        <a:lstStyle/>
        <a:p>
          <a:pPr rtl="0"/>
          <a:r>
            <a:rPr lang="en-US" dirty="0" smtClean="0"/>
            <a:t>Incorporate Engineer Feedback Into Final Deliverable</a:t>
          </a:r>
          <a:endParaRPr lang="en-US" dirty="0"/>
        </a:p>
      </dgm:t>
    </dgm:pt>
    <dgm:pt modelId="{5FE42B22-9A1C-4780-8BF6-0528DABE7AE9}" type="parTrans" cxnId="{C32D7AFB-4020-4F5E-98AF-2F47F9CEF3AF}">
      <dgm:prSet/>
      <dgm:spPr/>
      <dgm:t>
        <a:bodyPr/>
        <a:lstStyle/>
        <a:p>
          <a:endParaRPr lang="en-US"/>
        </a:p>
      </dgm:t>
    </dgm:pt>
    <dgm:pt modelId="{EFEDE03A-A6C3-4938-9718-BE20ECFD8F23}" type="sibTrans" cxnId="{C32D7AFB-4020-4F5E-98AF-2F47F9CEF3AF}">
      <dgm:prSet/>
      <dgm:spPr/>
      <dgm:t>
        <a:bodyPr/>
        <a:lstStyle/>
        <a:p>
          <a:endParaRPr lang="en-US"/>
        </a:p>
      </dgm:t>
    </dgm:pt>
    <dgm:pt modelId="{E341DE77-1A12-440D-88B2-C8EFF151D70D}" type="pres">
      <dgm:prSet presAssocID="{4CD021B4-F2B5-4B9D-8B3A-2D5A7F7CD1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327098-DF44-4FAA-9EFC-B68B1BB623AE}" type="pres">
      <dgm:prSet presAssocID="{A84C0F4C-028F-472C-956B-E0E612BC7432}" presName="composite" presStyleCnt="0"/>
      <dgm:spPr/>
    </dgm:pt>
    <dgm:pt modelId="{3149FE89-F41A-4BE1-BC36-94C1FB30DB36}" type="pres">
      <dgm:prSet presAssocID="{A84C0F4C-028F-472C-956B-E0E612BC743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5EA9D-AD63-4A15-B527-B7F67A622C32}" type="pres">
      <dgm:prSet presAssocID="{A84C0F4C-028F-472C-956B-E0E612BC7432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574A1-35B0-4040-BB03-D63B1CDDF384}" type="pres">
      <dgm:prSet presAssocID="{7C35E564-1ABE-4932-A174-D15A59592ABA}" presName="space" presStyleCnt="0"/>
      <dgm:spPr/>
    </dgm:pt>
    <dgm:pt modelId="{2C5790CC-A955-4679-9A9F-15C798EDFBA1}" type="pres">
      <dgm:prSet presAssocID="{0AA20577-13A9-4693-8278-1B0E913DFF14}" presName="composite" presStyleCnt="0"/>
      <dgm:spPr/>
    </dgm:pt>
    <dgm:pt modelId="{3B83858C-36C8-44DC-BE14-3EAAB53D4980}" type="pres">
      <dgm:prSet presAssocID="{0AA20577-13A9-4693-8278-1B0E913DFF14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F80BE-6182-4FDE-87A5-D2629525B3A9}" type="pres">
      <dgm:prSet presAssocID="{0AA20577-13A9-4693-8278-1B0E913DFF14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5AB8C-53C0-4296-B256-BF7A9E792306}" type="pres">
      <dgm:prSet presAssocID="{8D08C14A-0A4B-4055-9D32-0338B9F35D00}" presName="space" presStyleCnt="0"/>
      <dgm:spPr/>
    </dgm:pt>
    <dgm:pt modelId="{5127F43C-A408-4244-904C-15C8C4A44F07}" type="pres">
      <dgm:prSet presAssocID="{08042D99-A786-4295-BDB2-AC42E6A9657F}" presName="composite" presStyleCnt="0"/>
      <dgm:spPr/>
    </dgm:pt>
    <dgm:pt modelId="{9F3B0CD5-299B-4440-B320-6A99D60B5B1E}" type="pres">
      <dgm:prSet presAssocID="{08042D99-A786-4295-BDB2-AC42E6A9657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4BCAB-15DD-4AD0-8D97-0F55C65BB5E1}" type="pres">
      <dgm:prSet presAssocID="{08042D99-A786-4295-BDB2-AC42E6A9657F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37B1D3-A4DB-483B-9957-D234B4C8D552}" type="pres">
      <dgm:prSet presAssocID="{0FD2991E-7013-4AE2-9134-F7CA6687F57C}" presName="space" presStyleCnt="0"/>
      <dgm:spPr/>
    </dgm:pt>
    <dgm:pt modelId="{2DF97D04-088D-4A84-98D5-98C244C3E33E}" type="pres">
      <dgm:prSet presAssocID="{404DEB6E-9B31-434B-8217-3DD59EDB86AE}" presName="composite" presStyleCnt="0"/>
      <dgm:spPr/>
    </dgm:pt>
    <dgm:pt modelId="{2D105E1E-A0CC-4557-BB01-B405ED9A04A9}" type="pres">
      <dgm:prSet presAssocID="{404DEB6E-9B31-434B-8217-3DD59EDB86A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59561-51E6-42C1-81CF-0637B8727BE6}" type="pres">
      <dgm:prSet presAssocID="{404DEB6E-9B31-434B-8217-3DD59EDB86AE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8ED81-6A3D-4775-9FF3-FEF212A2B96F}" type="pres">
      <dgm:prSet presAssocID="{B53A23C3-0944-44F5-8089-BD6E7195B96C}" presName="space" presStyleCnt="0"/>
      <dgm:spPr/>
    </dgm:pt>
    <dgm:pt modelId="{7DE295F6-5ED0-45BC-819F-6188AD1A9377}" type="pres">
      <dgm:prSet presAssocID="{00AE3F4E-E40F-4664-B5E6-88708DD86D1F}" presName="composite" presStyleCnt="0"/>
      <dgm:spPr/>
    </dgm:pt>
    <dgm:pt modelId="{373D2E9D-9480-4F18-BE58-2A600181990D}" type="pres">
      <dgm:prSet presAssocID="{00AE3F4E-E40F-4664-B5E6-88708DD86D1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63BF9-A45E-4DE6-B395-9B10F4A32E4B}" type="pres">
      <dgm:prSet presAssocID="{00AE3F4E-E40F-4664-B5E6-88708DD86D1F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7CD7B5-DD72-4A1F-AA58-B18AA9742DB1}" type="presOf" srcId="{A6752D04-C7DD-419A-B88F-303CB4886612}" destId="{F7959561-51E6-42C1-81CF-0637B8727BE6}" srcOrd="0" destOrd="0" presId="urn:microsoft.com/office/officeart/2005/8/layout/hList1"/>
    <dgm:cxn modelId="{5DDFB8E7-2CF5-4B23-9103-B7873C0F7A5F}" type="presOf" srcId="{C9F125A2-F62C-4C8B-946C-0D3D7E642E7A}" destId="{75A5EA9D-AD63-4A15-B527-B7F67A622C32}" srcOrd="0" destOrd="0" presId="urn:microsoft.com/office/officeart/2005/8/layout/hList1"/>
    <dgm:cxn modelId="{2092B7D1-AC5F-41EB-BF9F-1DA003DF9E6A}" type="presOf" srcId="{4CBDF1DC-5E17-4D09-B4D5-60936C704FBB}" destId="{1ABF80BE-6182-4FDE-87A5-D2629525B3A9}" srcOrd="0" destOrd="0" presId="urn:microsoft.com/office/officeart/2005/8/layout/hList1"/>
    <dgm:cxn modelId="{AA915603-A0AC-4B48-8A02-002C670B0131}" type="presOf" srcId="{4CD021B4-F2B5-4B9D-8B3A-2D5A7F7CD135}" destId="{E341DE77-1A12-440D-88B2-C8EFF151D70D}" srcOrd="0" destOrd="0" presId="urn:microsoft.com/office/officeart/2005/8/layout/hList1"/>
    <dgm:cxn modelId="{1F53E71E-5AB7-4F9B-BFF5-78F5CF24D1D7}" srcId="{4CD021B4-F2B5-4B9D-8B3A-2D5A7F7CD135}" destId="{A84C0F4C-028F-472C-956B-E0E612BC7432}" srcOrd="0" destOrd="0" parTransId="{C5D86998-8BC5-4BA2-ACEB-A3AA0B5DD42A}" sibTransId="{7C35E564-1ABE-4932-A174-D15A59592ABA}"/>
    <dgm:cxn modelId="{C77D5779-52D6-426E-B387-8488125605AB}" srcId="{404DEB6E-9B31-434B-8217-3DD59EDB86AE}" destId="{A6752D04-C7DD-419A-B88F-303CB4886612}" srcOrd="0" destOrd="0" parTransId="{A7A6FAA0-E223-4578-A842-023BDEC22CDC}" sibTransId="{B7D8A9B7-DA55-48E0-AFF4-F69B8E7EC28C}"/>
    <dgm:cxn modelId="{8FAA5F79-764D-4EA6-B138-46478F272C3B}" type="presOf" srcId="{DE1CC4BC-CD44-4B51-9F35-A7A86178E39F}" destId="{1ABF80BE-6182-4FDE-87A5-D2629525B3A9}" srcOrd="0" destOrd="1" presId="urn:microsoft.com/office/officeart/2005/8/layout/hList1"/>
    <dgm:cxn modelId="{D8FBE02A-1148-4BFC-8B1E-005E6FE43648}" type="presOf" srcId="{FB3FFCFE-7A9E-436B-907B-2062C841D8ED}" destId="{75A5EA9D-AD63-4A15-B527-B7F67A622C32}" srcOrd="0" destOrd="1" presId="urn:microsoft.com/office/officeart/2005/8/layout/hList1"/>
    <dgm:cxn modelId="{8E661795-53B5-403C-9B25-88ADB99CCE5B}" srcId="{4CD021B4-F2B5-4B9D-8B3A-2D5A7F7CD135}" destId="{404DEB6E-9B31-434B-8217-3DD59EDB86AE}" srcOrd="3" destOrd="0" parTransId="{FA5DEE99-3AC5-4AFB-965D-47BD31209E0B}" sibTransId="{B53A23C3-0944-44F5-8089-BD6E7195B96C}"/>
    <dgm:cxn modelId="{53BADA76-DBBD-4445-A206-4963D7A5AC95}" type="presOf" srcId="{00AE3F4E-E40F-4664-B5E6-88708DD86D1F}" destId="{373D2E9D-9480-4F18-BE58-2A600181990D}" srcOrd="0" destOrd="0" presId="urn:microsoft.com/office/officeart/2005/8/layout/hList1"/>
    <dgm:cxn modelId="{634FB87A-BCF5-4E0B-B091-403DB0A8BEB1}" srcId="{A84C0F4C-028F-472C-956B-E0E612BC7432}" destId="{FB3FFCFE-7A9E-436B-907B-2062C841D8ED}" srcOrd="1" destOrd="0" parTransId="{E95A128A-9F96-42C6-872C-37BDB31B7DC4}" sibTransId="{EE05884B-ED7A-4B3A-8A07-A82BAD062C0A}"/>
    <dgm:cxn modelId="{BECD0333-13D6-4804-9AB2-5A81181DC4A8}" srcId="{08042D99-A786-4295-BDB2-AC42E6A9657F}" destId="{676BAF22-26AA-4EAD-93F2-3A3E1D677E2C}" srcOrd="0" destOrd="0" parTransId="{48F9CD49-C9BC-4486-8F99-C54D99AF88A6}" sibTransId="{2BFFC879-07F8-4A52-BEF4-0E3A99B7C50C}"/>
    <dgm:cxn modelId="{88AE5BCB-0815-4047-B751-2415B193B5BC}" type="presOf" srcId="{404DEB6E-9B31-434B-8217-3DD59EDB86AE}" destId="{2D105E1E-A0CC-4557-BB01-B405ED9A04A9}" srcOrd="0" destOrd="0" presId="urn:microsoft.com/office/officeart/2005/8/layout/hList1"/>
    <dgm:cxn modelId="{44EA3308-4598-4F2A-BAD2-6E72D9999DFA}" type="presOf" srcId="{A84C0F4C-028F-472C-956B-E0E612BC7432}" destId="{3149FE89-F41A-4BE1-BC36-94C1FB30DB36}" srcOrd="0" destOrd="0" presId="urn:microsoft.com/office/officeart/2005/8/layout/hList1"/>
    <dgm:cxn modelId="{743B2A82-09ED-4371-B27B-53D290C5C6FD}" type="presOf" srcId="{0AA20577-13A9-4693-8278-1B0E913DFF14}" destId="{3B83858C-36C8-44DC-BE14-3EAAB53D4980}" srcOrd="0" destOrd="0" presId="urn:microsoft.com/office/officeart/2005/8/layout/hList1"/>
    <dgm:cxn modelId="{67167A72-60F2-43ED-8625-E9F0925B24BF}" type="presOf" srcId="{08042D99-A786-4295-BDB2-AC42E6A9657F}" destId="{9F3B0CD5-299B-4440-B320-6A99D60B5B1E}" srcOrd="0" destOrd="0" presId="urn:microsoft.com/office/officeart/2005/8/layout/hList1"/>
    <dgm:cxn modelId="{C3BD93E8-5586-420C-96AD-A67206B8DA09}" srcId="{A84C0F4C-028F-472C-956B-E0E612BC7432}" destId="{C9F125A2-F62C-4C8B-946C-0D3D7E642E7A}" srcOrd="0" destOrd="0" parTransId="{611844CA-B1AB-4C45-9EDF-F376F3170FB3}" sibTransId="{2B35F665-0F4E-4525-B08F-8CFB1A57B059}"/>
    <dgm:cxn modelId="{C32D7AFB-4020-4F5E-98AF-2F47F9CEF3AF}" srcId="{00AE3F4E-E40F-4664-B5E6-88708DD86D1F}" destId="{2E83DDF1-C199-42AA-90A5-0B5E7AACB12D}" srcOrd="0" destOrd="0" parTransId="{5FE42B22-9A1C-4780-8BF6-0528DABE7AE9}" sibTransId="{EFEDE03A-A6C3-4938-9718-BE20ECFD8F23}"/>
    <dgm:cxn modelId="{A0115699-352C-48F9-A867-92AEE98DF531}" srcId="{0AA20577-13A9-4693-8278-1B0E913DFF14}" destId="{E1A7A230-45E8-4CA4-9C93-1B0E716F35DC}" srcOrd="2" destOrd="0" parTransId="{7359517F-FDA9-4195-A8B8-5FA57E1E8D7A}" sibTransId="{FC86B2ED-4A21-48D5-B3C8-D6A0F70082D1}"/>
    <dgm:cxn modelId="{817761FC-5B34-4E61-9554-7BE52E86B4B6}" srcId="{4CD021B4-F2B5-4B9D-8B3A-2D5A7F7CD135}" destId="{08042D99-A786-4295-BDB2-AC42E6A9657F}" srcOrd="2" destOrd="0" parTransId="{51807F7D-C11F-4AAD-8A42-46CD2AB2E4AE}" sibTransId="{0FD2991E-7013-4AE2-9134-F7CA6687F57C}"/>
    <dgm:cxn modelId="{EBD4831F-DCE7-4C2E-905D-75D0B85871CE}" type="presOf" srcId="{2E83DDF1-C199-42AA-90A5-0B5E7AACB12D}" destId="{82063BF9-A45E-4DE6-B395-9B10F4A32E4B}" srcOrd="0" destOrd="0" presId="urn:microsoft.com/office/officeart/2005/8/layout/hList1"/>
    <dgm:cxn modelId="{947256CF-390F-4AF3-8810-B5D9D706B760}" srcId="{4CD021B4-F2B5-4B9D-8B3A-2D5A7F7CD135}" destId="{00AE3F4E-E40F-4664-B5E6-88708DD86D1F}" srcOrd="4" destOrd="0" parTransId="{A35D74ED-28B8-4130-935E-7894C6B0C9B9}" sibTransId="{AC5D994B-7517-4669-9B6C-36D7B8667086}"/>
    <dgm:cxn modelId="{41E21BC4-826C-4846-AFC8-482E2823C731}" srcId="{0AA20577-13A9-4693-8278-1B0E913DFF14}" destId="{DE1CC4BC-CD44-4B51-9F35-A7A86178E39F}" srcOrd="1" destOrd="0" parTransId="{53EC5C14-CC7B-4242-BA73-155F048F47F4}" sibTransId="{74D46C33-B403-4D8F-8329-C112A7017D93}"/>
    <dgm:cxn modelId="{C8F174D1-EBEE-4641-837D-3919722843CC}" srcId="{4CD021B4-F2B5-4B9D-8B3A-2D5A7F7CD135}" destId="{0AA20577-13A9-4693-8278-1B0E913DFF14}" srcOrd="1" destOrd="0" parTransId="{1A25DC4C-56C2-4D05-8A93-0E78B228FEF4}" sibTransId="{8D08C14A-0A4B-4055-9D32-0338B9F35D00}"/>
    <dgm:cxn modelId="{7479E3F6-1436-4276-A2B4-2E7715C3DA72}" type="presOf" srcId="{E1A7A230-45E8-4CA4-9C93-1B0E716F35DC}" destId="{1ABF80BE-6182-4FDE-87A5-D2629525B3A9}" srcOrd="0" destOrd="2" presId="urn:microsoft.com/office/officeart/2005/8/layout/hList1"/>
    <dgm:cxn modelId="{CA12276C-7C65-455E-88CB-94F354480A72}" srcId="{0AA20577-13A9-4693-8278-1B0E913DFF14}" destId="{4CBDF1DC-5E17-4D09-B4D5-60936C704FBB}" srcOrd="0" destOrd="0" parTransId="{757A4F78-7068-4936-9831-B4E8B009973D}" sibTransId="{FF252D5B-1D03-483B-97BE-FA5A6F2CDD80}"/>
    <dgm:cxn modelId="{6B92D1C8-CEF2-4E55-8D27-945CD9515271}" type="presOf" srcId="{676BAF22-26AA-4EAD-93F2-3A3E1D677E2C}" destId="{97B4BCAB-15DD-4AD0-8D97-0F55C65BB5E1}" srcOrd="0" destOrd="0" presId="urn:microsoft.com/office/officeart/2005/8/layout/hList1"/>
    <dgm:cxn modelId="{AD0BC800-39AE-4DC8-A06D-D627D991D458}" type="presParOf" srcId="{E341DE77-1A12-440D-88B2-C8EFF151D70D}" destId="{DC327098-DF44-4FAA-9EFC-B68B1BB623AE}" srcOrd="0" destOrd="0" presId="urn:microsoft.com/office/officeart/2005/8/layout/hList1"/>
    <dgm:cxn modelId="{7BED8660-3C60-49E2-9643-1D5D808C18EC}" type="presParOf" srcId="{DC327098-DF44-4FAA-9EFC-B68B1BB623AE}" destId="{3149FE89-F41A-4BE1-BC36-94C1FB30DB36}" srcOrd="0" destOrd="0" presId="urn:microsoft.com/office/officeart/2005/8/layout/hList1"/>
    <dgm:cxn modelId="{46B4DC48-4BED-433A-B527-B589FA9502D1}" type="presParOf" srcId="{DC327098-DF44-4FAA-9EFC-B68B1BB623AE}" destId="{75A5EA9D-AD63-4A15-B527-B7F67A622C32}" srcOrd="1" destOrd="0" presId="urn:microsoft.com/office/officeart/2005/8/layout/hList1"/>
    <dgm:cxn modelId="{E5AEC1D8-76C5-4568-8E50-BA2B1E652B2D}" type="presParOf" srcId="{E341DE77-1A12-440D-88B2-C8EFF151D70D}" destId="{01E574A1-35B0-4040-BB03-D63B1CDDF384}" srcOrd="1" destOrd="0" presId="urn:microsoft.com/office/officeart/2005/8/layout/hList1"/>
    <dgm:cxn modelId="{5888B54D-E415-488E-BD3E-AFB26204C8E0}" type="presParOf" srcId="{E341DE77-1A12-440D-88B2-C8EFF151D70D}" destId="{2C5790CC-A955-4679-9A9F-15C798EDFBA1}" srcOrd="2" destOrd="0" presId="urn:microsoft.com/office/officeart/2005/8/layout/hList1"/>
    <dgm:cxn modelId="{990733EF-1F79-42D6-8DAB-F61B89B5BC8E}" type="presParOf" srcId="{2C5790CC-A955-4679-9A9F-15C798EDFBA1}" destId="{3B83858C-36C8-44DC-BE14-3EAAB53D4980}" srcOrd="0" destOrd="0" presId="urn:microsoft.com/office/officeart/2005/8/layout/hList1"/>
    <dgm:cxn modelId="{8DCBBD1E-62FE-4BAB-A73F-8E356815089B}" type="presParOf" srcId="{2C5790CC-A955-4679-9A9F-15C798EDFBA1}" destId="{1ABF80BE-6182-4FDE-87A5-D2629525B3A9}" srcOrd="1" destOrd="0" presId="urn:microsoft.com/office/officeart/2005/8/layout/hList1"/>
    <dgm:cxn modelId="{8FD521EA-DF9F-4769-8D2B-BE0A89D0E550}" type="presParOf" srcId="{E341DE77-1A12-440D-88B2-C8EFF151D70D}" destId="{8F25AB8C-53C0-4296-B256-BF7A9E792306}" srcOrd="3" destOrd="0" presId="urn:microsoft.com/office/officeart/2005/8/layout/hList1"/>
    <dgm:cxn modelId="{6669E97D-2147-4894-9246-5721DA19DBEA}" type="presParOf" srcId="{E341DE77-1A12-440D-88B2-C8EFF151D70D}" destId="{5127F43C-A408-4244-904C-15C8C4A44F07}" srcOrd="4" destOrd="0" presId="urn:microsoft.com/office/officeart/2005/8/layout/hList1"/>
    <dgm:cxn modelId="{D3FCD982-C91D-4273-A979-5718F2FA6559}" type="presParOf" srcId="{5127F43C-A408-4244-904C-15C8C4A44F07}" destId="{9F3B0CD5-299B-4440-B320-6A99D60B5B1E}" srcOrd="0" destOrd="0" presId="urn:microsoft.com/office/officeart/2005/8/layout/hList1"/>
    <dgm:cxn modelId="{8CB361CE-AD00-4E37-8F23-D9587795C962}" type="presParOf" srcId="{5127F43C-A408-4244-904C-15C8C4A44F07}" destId="{97B4BCAB-15DD-4AD0-8D97-0F55C65BB5E1}" srcOrd="1" destOrd="0" presId="urn:microsoft.com/office/officeart/2005/8/layout/hList1"/>
    <dgm:cxn modelId="{8DE9E036-9489-4A80-A6EA-B5D80CE8BFE8}" type="presParOf" srcId="{E341DE77-1A12-440D-88B2-C8EFF151D70D}" destId="{A637B1D3-A4DB-483B-9957-D234B4C8D552}" srcOrd="5" destOrd="0" presId="urn:microsoft.com/office/officeart/2005/8/layout/hList1"/>
    <dgm:cxn modelId="{B7E9AA42-75A5-433D-999A-960CCFB59276}" type="presParOf" srcId="{E341DE77-1A12-440D-88B2-C8EFF151D70D}" destId="{2DF97D04-088D-4A84-98D5-98C244C3E33E}" srcOrd="6" destOrd="0" presId="urn:microsoft.com/office/officeart/2005/8/layout/hList1"/>
    <dgm:cxn modelId="{D30D8C7C-904F-49A8-AB5D-CC4370726F9E}" type="presParOf" srcId="{2DF97D04-088D-4A84-98D5-98C244C3E33E}" destId="{2D105E1E-A0CC-4557-BB01-B405ED9A04A9}" srcOrd="0" destOrd="0" presId="urn:microsoft.com/office/officeart/2005/8/layout/hList1"/>
    <dgm:cxn modelId="{4E8F61AF-338D-4830-A2B1-C37C60D12F78}" type="presParOf" srcId="{2DF97D04-088D-4A84-98D5-98C244C3E33E}" destId="{F7959561-51E6-42C1-81CF-0637B8727BE6}" srcOrd="1" destOrd="0" presId="urn:microsoft.com/office/officeart/2005/8/layout/hList1"/>
    <dgm:cxn modelId="{860784E6-30FC-4407-AAA6-DDFC5DC30FD2}" type="presParOf" srcId="{E341DE77-1A12-440D-88B2-C8EFF151D70D}" destId="{A328ED81-6A3D-4775-9FF3-FEF212A2B96F}" srcOrd="7" destOrd="0" presId="urn:microsoft.com/office/officeart/2005/8/layout/hList1"/>
    <dgm:cxn modelId="{62F15005-46FD-4A60-9774-09B1BA193C23}" type="presParOf" srcId="{E341DE77-1A12-440D-88B2-C8EFF151D70D}" destId="{7DE295F6-5ED0-45BC-819F-6188AD1A9377}" srcOrd="8" destOrd="0" presId="urn:microsoft.com/office/officeart/2005/8/layout/hList1"/>
    <dgm:cxn modelId="{D13443A6-FADD-407A-A927-6BB75151BA98}" type="presParOf" srcId="{7DE295F6-5ED0-45BC-819F-6188AD1A9377}" destId="{373D2E9D-9480-4F18-BE58-2A600181990D}" srcOrd="0" destOrd="0" presId="urn:microsoft.com/office/officeart/2005/8/layout/hList1"/>
    <dgm:cxn modelId="{7BF73814-6955-4698-9F5F-A7653D2B4E8E}" type="presParOf" srcId="{7DE295F6-5ED0-45BC-819F-6188AD1A9377}" destId="{82063BF9-A45E-4DE6-B395-9B10F4A32E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494EE9-F3B2-412E-B08B-78E75F2A6D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3F77C6-9FC9-4D90-BBD5-B0301C888925}">
      <dgm:prSet/>
      <dgm:spPr/>
      <dgm:t>
        <a:bodyPr/>
        <a:lstStyle/>
        <a:p>
          <a:pPr rtl="0"/>
          <a:r>
            <a:rPr lang="en-US" dirty="0" smtClean="0"/>
            <a:t>Quality+ Certification – Validate developer skills in best practices</a:t>
          </a:r>
          <a:endParaRPr lang="en-US" dirty="0"/>
        </a:p>
      </dgm:t>
    </dgm:pt>
    <dgm:pt modelId="{F652ED38-1CC0-4088-AC0B-6D19067D808E}" type="parTrans" cxnId="{71AA3FD9-E41E-4B3D-BB9A-3B07BAE1A56A}">
      <dgm:prSet/>
      <dgm:spPr/>
      <dgm:t>
        <a:bodyPr/>
        <a:lstStyle/>
        <a:p>
          <a:endParaRPr lang="en-US"/>
        </a:p>
      </dgm:t>
    </dgm:pt>
    <dgm:pt modelId="{98DD29D2-8B07-46A7-9192-7BECF8D5DDB3}" type="sibTrans" cxnId="{71AA3FD9-E41E-4B3D-BB9A-3B07BAE1A56A}">
      <dgm:prSet/>
      <dgm:spPr/>
      <dgm:t>
        <a:bodyPr/>
        <a:lstStyle/>
        <a:p>
          <a:endParaRPr lang="en-US"/>
        </a:p>
      </dgm:t>
    </dgm:pt>
    <dgm:pt modelId="{1455159B-99B1-4124-97BE-7CD753FDB42C}">
      <dgm:prSet/>
      <dgm:spPr/>
      <dgm:t>
        <a:bodyPr/>
        <a:lstStyle/>
        <a:p>
          <a:pPr rtl="0"/>
          <a:r>
            <a:rPr lang="en-US" dirty="0" smtClean="0"/>
            <a:t>Training Plan</a:t>
          </a:r>
          <a:endParaRPr lang="en-US" dirty="0"/>
        </a:p>
      </dgm:t>
    </dgm:pt>
    <dgm:pt modelId="{E31048A2-D6D1-458D-B34F-B320A1C822D5}" type="parTrans" cxnId="{D216D7A9-D2BB-4EE3-B3EF-28089D22521C}">
      <dgm:prSet/>
      <dgm:spPr/>
      <dgm:t>
        <a:bodyPr/>
        <a:lstStyle/>
        <a:p>
          <a:endParaRPr lang="en-US"/>
        </a:p>
      </dgm:t>
    </dgm:pt>
    <dgm:pt modelId="{FDD37062-6118-4DCF-A4CA-42DD6DCD09C4}" type="sibTrans" cxnId="{D216D7A9-D2BB-4EE3-B3EF-28089D22521C}">
      <dgm:prSet/>
      <dgm:spPr/>
      <dgm:t>
        <a:bodyPr/>
        <a:lstStyle/>
        <a:p>
          <a:endParaRPr lang="en-US"/>
        </a:p>
      </dgm:t>
    </dgm:pt>
    <dgm:pt modelId="{96C70694-C9EB-4F83-A114-1A5A0D42F5E1}">
      <dgm:prSet/>
      <dgm:spPr/>
      <dgm:t>
        <a:bodyPr/>
        <a:lstStyle/>
        <a:p>
          <a:pPr rtl="0"/>
          <a:r>
            <a:rPr lang="en-US" dirty="0" smtClean="0"/>
            <a:t>10 Sample Exam Questions</a:t>
          </a:r>
          <a:endParaRPr lang="en-US" dirty="0"/>
        </a:p>
      </dgm:t>
    </dgm:pt>
    <dgm:pt modelId="{BE1004E4-C68A-42D6-9781-6F73240F761F}" type="parTrans" cxnId="{B433F850-3AAD-4287-AECA-DC1F6B28B700}">
      <dgm:prSet/>
      <dgm:spPr/>
      <dgm:t>
        <a:bodyPr/>
        <a:lstStyle/>
        <a:p>
          <a:endParaRPr lang="en-US"/>
        </a:p>
      </dgm:t>
    </dgm:pt>
    <dgm:pt modelId="{0FE893A0-5EF8-4319-83C7-D4817AAC0ECD}" type="sibTrans" cxnId="{B433F850-3AAD-4287-AECA-DC1F6B28B700}">
      <dgm:prSet/>
      <dgm:spPr/>
      <dgm:t>
        <a:bodyPr/>
        <a:lstStyle/>
        <a:p>
          <a:endParaRPr lang="en-US"/>
        </a:p>
      </dgm:t>
    </dgm:pt>
    <dgm:pt modelId="{5B1CE5EC-656D-431E-B646-2CE6A64AED24}">
      <dgm:prSet/>
      <dgm:spPr/>
      <dgm:t>
        <a:bodyPr/>
        <a:lstStyle/>
        <a:p>
          <a:pPr rtl="0"/>
          <a:r>
            <a:rPr lang="en-US" dirty="0" smtClean="0"/>
            <a:t>Covers 10 subject areas:</a:t>
          </a:r>
          <a:endParaRPr lang="en-US" dirty="0"/>
        </a:p>
      </dgm:t>
    </dgm:pt>
    <dgm:pt modelId="{946E7E28-68AA-44AA-8620-53B473B0E3EF}" type="parTrans" cxnId="{C6EB2B6C-E701-49CC-9424-402107E05B1C}">
      <dgm:prSet/>
      <dgm:spPr/>
      <dgm:t>
        <a:bodyPr/>
        <a:lstStyle/>
        <a:p>
          <a:endParaRPr lang="en-US"/>
        </a:p>
      </dgm:t>
    </dgm:pt>
    <dgm:pt modelId="{7255745A-AF24-4317-8B9C-ECD7D899C49A}" type="sibTrans" cxnId="{C6EB2B6C-E701-49CC-9424-402107E05B1C}">
      <dgm:prSet/>
      <dgm:spPr/>
      <dgm:t>
        <a:bodyPr/>
        <a:lstStyle/>
        <a:p>
          <a:endParaRPr lang="en-US"/>
        </a:p>
      </dgm:t>
    </dgm:pt>
    <dgm:pt modelId="{1A12CC9F-58ED-4F5A-8A68-B33A95BF3CC7}">
      <dgm:prSet/>
      <dgm:spPr/>
      <dgm:t>
        <a:bodyPr/>
        <a:lstStyle/>
        <a:p>
          <a:pPr rtl="0"/>
          <a:r>
            <a:rPr lang="en-US" dirty="0" smtClean="0"/>
            <a:t>Purpose (Business Case)</a:t>
          </a:r>
          <a:endParaRPr lang="en-US" dirty="0"/>
        </a:p>
      </dgm:t>
    </dgm:pt>
    <dgm:pt modelId="{58E28CD1-63B9-4DDC-825E-E0B26E52850E}" type="parTrans" cxnId="{315E92F5-809B-43C4-A02F-855906CE49DB}">
      <dgm:prSet/>
      <dgm:spPr/>
      <dgm:t>
        <a:bodyPr/>
        <a:lstStyle/>
        <a:p>
          <a:endParaRPr lang="en-US"/>
        </a:p>
      </dgm:t>
    </dgm:pt>
    <dgm:pt modelId="{F1086848-FCEF-4519-9B6B-F41C0B26BC67}" type="sibTrans" cxnId="{315E92F5-809B-43C4-A02F-855906CE49DB}">
      <dgm:prSet/>
      <dgm:spPr/>
      <dgm:t>
        <a:bodyPr/>
        <a:lstStyle/>
        <a:p>
          <a:endParaRPr lang="en-US"/>
        </a:p>
      </dgm:t>
    </dgm:pt>
    <dgm:pt modelId="{615D503D-B3E4-422E-9E20-BB37842BE04F}">
      <dgm:prSet/>
      <dgm:spPr/>
      <dgm:t>
        <a:bodyPr/>
        <a:lstStyle/>
        <a:p>
          <a:pPr rtl="0"/>
          <a:r>
            <a:rPr lang="en-US" dirty="0" smtClean="0"/>
            <a:t>Quality Principles</a:t>
          </a:r>
          <a:endParaRPr lang="en-US" dirty="0"/>
        </a:p>
      </dgm:t>
    </dgm:pt>
    <dgm:pt modelId="{2CB135C1-7F7F-4C8E-B46E-A0C4A661D2A1}" type="parTrans" cxnId="{D69201F3-7567-4921-8734-564154AB3183}">
      <dgm:prSet/>
      <dgm:spPr/>
      <dgm:t>
        <a:bodyPr/>
        <a:lstStyle/>
        <a:p>
          <a:endParaRPr lang="en-US"/>
        </a:p>
      </dgm:t>
    </dgm:pt>
    <dgm:pt modelId="{7404BF5E-1184-46F7-81BF-A546C183C8C4}" type="sibTrans" cxnId="{D69201F3-7567-4921-8734-564154AB3183}">
      <dgm:prSet/>
      <dgm:spPr/>
      <dgm:t>
        <a:bodyPr/>
        <a:lstStyle/>
        <a:p>
          <a:endParaRPr lang="en-US"/>
        </a:p>
      </dgm:t>
    </dgm:pt>
    <dgm:pt modelId="{F27BA06E-D6E7-41B5-B61F-662AC4946EEF}">
      <dgm:prSet/>
      <dgm:spPr/>
      <dgm:t>
        <a:bodyPr/>
        <a:lstStyle/>
        <a:p>
          <a:pPr rtl="0"/>
          <a:r>
            <a:rPr lang="en-US" dirty="0" smtClean="0"/>
            <a:t>Code Readability</a:t>
          </a:r>
          <a:endParaRPr lang="en-US" dirty="0"/>
        </a:p>
      </dgm:t>
    </dgm:pt>
    <dgm:pt modelId="{56C63E03-9F01-4958-9299-7AB7B4A2171E}" type="parTrans" cxnId="{A10E8A35-C1F1-4783-8D3E-8C0581B816DE}">
      <dgm:prSet/>
      <dgm:spPr/>
      <dgm:t>
        <a:bodyPr/>
        <a:lstStyle/>
        <a:p>
          <a:endParaRPr lang="en-US"/>
        </a:p>
      </dgm:t>
    </dgm:pt>
    <dgm:pt modelId="{677F5190-8FB5-49F0-A284-4DE8FEAD92E6}" type="sibTrans" cxnId="{A10E8A35-C1F1-4783-8D3E-8C0581B816DE}">
      <dgm:prSet/>
      <dgm:spPr/>
      <dgm:t>
        <a:bodyPr/>
        <a:lstStyle/>
        <a:p>
          <a:endParaRPr lang="en-US"/>
        </a:p>
      </dgm:t>
    </dgm:pt>
    <dgm:pt modelId="{9A0FE731-97FA-41F1-8CF7-48C709C215EE}">
      <dgm:prSet/>
      <dgm:spPr/>
      <dgm:t>
        <a:bodyPr/>
        <a:lstStyle/>
        <a:p>
          <a:pPr rtl="0"/>
          <a:r>
            <a:rPr lang="en-US" dirty="0" smtClean="0"/>
            <a:t>Code Maintainability</a:t>
          </a:r>
          <a:endParaRPr lang="en-US" dirty="0"/>
        </a:p>
      </dgm:t>
    </dgm:pt>
    <dgm:pt modelId="{2FF86F7D-F086-49A6-8AD9-FCB6A61602C9}" type="parTrans" cxnId="{905C238C-E1CB-456D-9E60-8DC4B6A2209C}">
      <dgm:prSet/>
      <dgm:spPr/>
      <dgm:t>
        <a:bodyPr/>
        <a:lstStyle/>
        <a:p>
          <a:endParaRPr lang="en-US"/>
        </a:p>
      </dgm:t>
    </dgm:pt>
    <dgm:pt modelId="{053DE12E-4A24-46DD-BFD7-6F4FA225BC8E}" type="sibTrans" cxnId="{905C238C-E1CB-456D-9E60-8DC4B6A2209C}">
      <dgm:prSet/>
      <dgm:spPr/>
      <dgm:t>
        <a:bodyPr/>
        <a:lstStyle/>
        <a:p>
          <a:endParaRPr lang="en-US"/>
        </a:p>
      </dgm:t>
    </dgm:pt>
    <dgm:pt modelId="{7EDB6404-80DC-46B3-946D-05D886BE36D2}">
      <dgm:prSet/>
      <dgm:spPr/>
      <dgm:t>
        <a:bodyPr/>
        <a:lstStyle/>
        <a:p>
          <a:pPr rtl="0"/>
          <a:r>
            <a:rPr lang="en-US" dirty="0" smtClean="0"/>
            <a:t>Application Design</a:t>
          </a:r>
          <a:endParaRPr lang="en-US" dirty="0"/>
        </a:p>
      </dgm:t>
    </dgm:pt>
    <dgm:pt modelId="{6773D4C6-9B5A-4F69-B4A2-2D87B1CA0D04}" type="parTrans" cxnId="{A75B8B3A-19DA-4BBD-910C-DF79D31FA977}">
      <dgm:prSet/>
      <dgm:spPr/>
      <dgm:t>
        <a:bodyPr/>
        <a:lstStyle/>
        <a:p>
          <a:endParaRPr lang="en-US"/>
        </a:p>
      </dgm:t>
    </dgm:pt>
    <dgm:pt modelId="{6EA4AC5F-7CCF-4BB6-B3B8-3260C7DAE6F5}" type="sibTrans" cxnId="{A75B8B3A-19DA-4BBD-910C-DF79D31FA977}">
      <dgm:prSet/>
      <dgm:spPr/>
      <dgm:t>
        <a:bodyPr/>
        <a:lstStyle/>
        <a:p>
          <a:endParaRPr lang="en-US"/>
        </a:p>
      </dgm:t>
    </dgm:pt>
    <dgm:pt modelId="{2E0ABB2A-FAF9-4CA9-B2A7-4560BCD2E786}">
      <dgm:prSet/>
      <dgm:spPr/>
      <dgm:t>
        <a:bodyPr/>
        <a:lstStyle/>
        <a:p>
          <a:pPr rtl="0"/>
          <a:r>
            <a:rPr lang="en-US" dirty="0" smtClean="0"/>
            <a:t>Tools/Automation</a:t>
          </a:r>
          <a:endParaRPr lang="en-US" dirty="0"/>
        </a:p>
      </dgm:t>
    </dgm:pt>
    <dgm:pt modelId="{2B12980C-F47B-4763-BC81-804EC0A9A330}" type="parTrans" cxnId="{0335F879-D253-4A11-B9E5-36CA0A28B717}">
      <dgm:prSet/>
      <dgm:spPr/>
      <dgm:t>
        <a:bodyPr/>
        <a:lstStyle/>
        <a:p>
          <a:endParaRPr lang="en-US"/>
        </a:p>
      </dgm:t>
    </dgm:pt>
    <dgm:pt modelId="{112ADF64-D738-4D89-B27E-C319A2E50D80}" type="sibTrans" cxnId="{0335F879-D253-4A11-B9E5-36CA0A28B717}">
      <dgm:prSet/>
      <dgm:spPr/>
      <dgm:t>
        <a:bodyPr/>
        <a:lstStyle/>
        <a:p>
          <a:endParaRPr lang="en-US"/>
        </a:p>
      </dgm:t>
    </dgm:pt>
    <dgm:pt modelId="{78FB6562-2C60-440B-87FF-4CA04446FFAA}">
      <dgm:prSet/>
      <dgm:spPr/>
      <dgm:t>
        <a:bodyPr/>
        <a:lstStyle/>
        <a:p>
          <a:pPr rtl="0"/>
          <a:r>
            <a:rPr lang="en-US" dirty="0" smtClean="0"/>
            <a:t>Internal Documentation</a:t>
          </a:r>
          <a:endParaRPr lang="en-US" dirty="0"/>
        </a:p>
      </dgm:t>
    </dgm:pt>
    <dgm:pt modelId="{18BBDEC5-50F9-43E5-A583-A63B84045E1B}" type="parTrans" cxnId="{19EF1724-3095-4032-868E-E22FDE300AAF}">
      <dgm:prSet/>
      <dgm:spPr/>
      <dgm:t>
        <a:bodyPr/>
        <a:lstStyle/>
        <a:p>
          <a:endParaRPr lang="en-US"/>
        </a:p>
      </dgm:t>
    </dgm:pt>
    <dgm:pt modelId="{573A4CC8-69FF-49E8-8FB1-20013E406E75}" type="sibTrans" cxnId="{19EF1724-3095-4032-868E-E22FDE300AAF}">
      <dgm:prSet/>
      <dgm:spPr/>
      <dgm:t>
        <a:bodyPr/>
        <a:lstStyle/>
        <a:p>
          <a:endParaRPr lang="en-US"/>
        </a:p>
      </dgm:t>
    </dgm:pt>
    <dgm:pt modelId="{33AB0EF1-BBB1-4FD5-9634-A05E3FF441EA}">
      <dgm:prSet/>
      <dgm:spPr/>
      <dgm:t>
        <a:bodyPr/>
        <a:lstStyle/>
        <a:p>
          <a:pPr rtl="0"/>
          <a:r>
            <a:rPr lang="en-US" dirty="0" smtClean="0"/>
            <a:t>External Documentation</a:t>
          </a:r>
          <a:endParaRPr lang="en-US" dirty="0"/>
        </a:p>
      </dgm:t>
    </dgm:pt>
    <dgm:pt modelId="{94C17B4E-F697-4ADE-A56E-922EB4ADB4BB}" type="parTrans" cxnId="{1553DD65-D7F1-4972-90B5-B9556D5579CB}">
      <dgm:prSet/>
      <dgm:spPr/>
      <dgm:t>
        <a:bodyPr/>
        <a:lstStyle/>
        <a:p>
          <a:endParaRPr lang="en-US"/>
        </a:p>
      </dgm:t>
    </dgm:pt>
    <dgm:pt modelId="{183DC601-BAD4-422D-8BE9-B9CAD253E893}" type="sibTrans" cxnId="{1553DD65-D7F1-4972-90B5-B9556D5579CB}">
      <dgm:prSet/>
      <dgm:spPr/>
      <dgm:t>
        <a:bodyPr/>
        <a:lstStyle/>
        <a:p>
          <a:endParaRPr lang="en-US"/>
        </a:p>
      </dgm:t>
    </dgm:pt>
    <dgm:pt modelId="{3C153F49-D703-45C5-B470-F9DF96A7BB98}">
      <dgm:prSet/>
      <dgm:spPr/>
      <dgm:t>
        <a:bodyPr/>
        <a:lstStyle/>
        <a:p>
          <a:pPr rtl="0"/>
          <a:r>
            <a:rPr lang="en-US" dirty="0" smtClean="0"/>
            <a:t>Code Standardization</a:t>
          </a:r>
          <a:endParaRPr lang="en-US" dirty="0"/>
        </a:p>
      </dgm:t>
    </dgm:pt>
    <dgm:pt modelId="{64B9BAE9-3F1A-461A-A106-AF40EE3F3177}" type="parTrans" cxnId="{F9E09524-2323-4DA0-89C6-0C5EB1ACBD5A}">
      <dgm:prSet/>
      <dgm:spPr/>
      <dgm:t>
        <a:bodyPr/>
        <a:lstStyle/>
        <a:p>
          <a:endParaRPr lang="en-US"/>
        </a:p>
      </dgm:t>
    </dgm:pt>
    <dgm:pt modelId="{ACBCA22E-F42E-4C27-AD3F-993D612A3C31}" type="sibTrans" cxnId="{F9E09524-2323-4DA0-89C6-0C5EB1ACBD5A}">
      <dgm:prSet/>
      <dgm:spPr/>
      <dgm:t>
        <a:bodyPr/>
        <a:lstStyle/>
        <a:p>
          <a:endParaRPr lang="en-US"/>
        </a:p>
      </dgm:t>
    </dgm:pt>
    <dgm:pt modelId="{F0C2C977-A8E9-45F6-B6DD-7B364EBD6C62}">
      <dgm:prSet/>
      <dgm:spPr/>
      <dgm:t>
        <a:bodyPr/>
        <a:lstStyle/>
        <a:p>
          <a:pPr rtl="0"/>
          <a:r>
            <a:rPr lang="en-US" dirty="0" smtClean="0"/>
            <a:t>Verification &amp; Validation (V&amp;V)</a:t>
          </a:r>
          <a:endParaRPr lang="en-US" dirty="0"/>
        </a:p>
      </dgm:t>
    </dgm:pt>
    <dgm:pt modelId="{0B1EA154-ABA4-4BDE-9A78-D4108B31ACE7}" type="parTrans" cxnId="{541BDFEB-4E4D-4A62-8DBC-BF67B71880A1}">
      <dgm:prSet/>
      <dgm:spPr/>
      <dgm:t>
        <a:bodyPr/>
        <a:lstStyle/>
        <a:p>
          <a:endParaRPr lang="en-US"/>
        </a:p>
      </dgm:t>
    </dgm:pt>
    <dgm:pt modelId="{79696BB7-04A7-4228-88E5-CF51261D940C}" type="sibTrans" cxnId="{541BDFEB-4E4D-4A62-8DBC-BF67B71880A1}">
      <dgm:prSet/>
      <dgm:spPr/>
      <dgm:t>
        <a:bodyPr/>
        <a:lstStyle/>
        <a:p>
          <a:endParaRPr lang="en-US"/>
        </a:p>
      </dgm:t>
    </dgm:pt>
    <dgm:pt modelId="{45392A0F-45D6-4E4C-A725-042822DF4489}">
      <dgm:prSet/>
      <dgm:spPr/>
      <dgm:t>
        <a:bodyPr/>
        <a:lstStyle/>
        <a:p>
          <a:pPr rtl="0"/>
          <a:r>
            <a:rPr lang="en-US" dirty="0" smtClean="0"/>
            <a:t>Addresses problematic knowledge areas</a:t>
          </a:r>
          <a:endParaRPr lang="en-US" dirty="0"/>
        </a:p>
      </dgm:t>
    </dgm:pt>
    <dgm:pt modelId="{C734CDFD-3EBC-42A9-A645-9689CDAD7D30}" type="parTrans" cxnId="{6FC45324-1FD2-40C9-BD0B-7DC11942A5A4}">
      <dgm:prSet/>
      <dgm:spPr/>
      <dgm:t>
        <a:bodyPr/>
        <a:lstStyle/>
        <a:p>
          <a:endParaRPr lang="en-US"/>
        </a:p>
      </dgm:t>
    </dgm:pt>
    <dgm:pt modelId="{546EC673-08F9-4D6B-9F96-01CCDC8E6A17}" type="sibTrans" cxnId="{6FC45324-1FD2-40C9-BD0B-7DC11942A5A4}">
      <dgm:prSet/>
      <dgm:spPr/>
      <dgm:t>
        <a:bodyPr/>
        <a:lstStyle/>
        <a:p>
          <a:endParaRPr lang="en-US"/>
        </a:p>
      </dgm:t>
    </dgm:pt>
    <dgm:pt modelId="{5D3E0182-47FA-43E8-8D47-7F46486DDE7D}" type="pres">
      <dgm:prSet presAssocID="{AE494EE9-F3B2-412E-B08B-78E75F2A6DE0}" presName="linear" presStyleCnt="0">
        <dgm:presLayoutVars>
          <dgm:animLvl val="lvl"/>
          <dgm:resizeHandles val="exact"/>
        </dgm:presLayoutVars>
      </dgm:prSet>
      <dgm:spPr/>
    </dgm:pt>
    <dgm:pt modelId="{7DF21772-818E-4711-8CEA-317347BDE8C7}" type="pres">
      <dgm:prSet presAssocID="{0D3F77C6-9FC9-4D90-BBD5-B0301C8889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0CE7D1-97F3-415C-B385-02CE16C6D119}" type="pres">
      <dgm:prSet presAssocID="{0D3F77C6-9FC9-4D90-BBD5-B0301C888925}" presName="childText" presStyleLbl="revTx" presStyleIdx="0" presStyleCnt="2">
        <dgm:presLayoutVars>
          <dgm:bulletEnabled val="1"/>
        </dgm:presLayoutVars>
      </dgm:prSet>
      <dgm:spPr/>
    </dgm:pt>
    <dgm:pt modelId="{B1D3DA67-F221-4C92-A87B-14534DE9DF34}" type="pres">
      <dgm:prSet presAssocID="{5B1CE5EC-656D-431E-B646-2CE6A64AED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94408C-1361-4162-92E7-5B69724A532A}" type="pres">
      <dgm:prSet presAssocID="{5B1CE5EC-656D-431E-B646-2CE6A64AED2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6621D-FC6D-4F51-B06A-43F6CC02C7B6}" type="pres">
      <dgm:prSet presAssocID="{45392A0F-45D6-4E4C-A725-042822DF448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3185B54-8C08-4A1B-9C32-528C6E88141F}" type="presOf" srcId="{AE494EE9-F3B2-412E-B08B-78E75F2A6DE0}" destId="{5D3E0182-47FA-43E8-8D47-7F46486DDE7D}" srcOrd="0" destOrd="0" presId="urn:microsoft.com/office/officeart/2005/8/layout/vList2"/>
    <dgm:cxn modelId="{D69201F3-7567-4921-8734-564154AB3183}" srcId="{5B1CE5EC-656D-431E-B646-2CE6A64AED24}" destId="{615D503D-B3E4-422E-9E20-BB37842BE04F}" srcOrd="1" destOrd="0" parTransId="{2CB135C1-7F7F-4C8E-B46E-A0C4A661D2A1}" sibTransId="{7404BF5E-1184-46F7-81BF-A546C183C8C4}"/>
    <dgm:cxn modelId="{9D72520C-3DF6-4A64-94BB-8D1FEFA53888}" type="presOf" srcId="{5B1CE5EC-656D-431E-B646-2CE6A64AED24}" destId="{B1D3DA67-F221-4C92-A87B-14534DE9DF34}" srcOrd="0" destOrd="0" presId="urn:microsoft.com/office/officeart/2005/8/layout/vList2"/>
    <dgm:cxn modelId="{19EF1724-3095-4032-868E-E22FDE300AAF}" srcId="{5B1CE5EC-656D-431E-B646-2CE6A64AED24}" destId="{78FB6562-2C60-440B-87FF-4CA04446FFAA}" srcOrd="6" destOrd="0" parTransId="{18BBDEC5-50F9-43E5-A583-A63B84045E1B}" sibTransId="{573A4CC8-69FF-49E8-8FB1-20013E406E75}"/>
    <dgm:cxn modelId="{6DB6F009-D691-4BD2-AC82-6DC67AAFF93F}" type="presOf" srcId="{1455159B-99B1-4124-97BE-7CD753FDB42C}" destId="{690CE7D1-97F3-415C-B385-02CE16C6D119}" srcOrd="0" destOrd="0" presId="urn:microsoft.com/office/officeart/2005/8/layout/vList2"/>
    <dgm:cxn modelId="{32D7F6AB-64C0-4F71-BFA3-5B5157F60767}" type="presOf" srcId="{33AB0EF1-BBB1-4FD5-9634-A05E3FF441EA}" destId="{B694408C-1361-4162-92E7-5B69724A532A}" srcOrd="0" destOrd="7" presId="urn:microsoft.com/office/officeart/2005/8/layout/vList2"/>
    <dgm:cxn modelId="{37A6AF98-A66A-463E-8FB6-34426E89DE77}" type="presOf" srcId="{1A12CC9F-58ED-4F5A-8A68-B33A95BF3CC7}" destId="{B694408C-1361-4162-92E7-5B69724A532A}" srcOrd="0" destOrd="0" presId="urn:microsoft.com/office/officeart/2005/8/layout/vList2"/>
    <dgm:cxn modelId="{45BCB7A8-A3C5-436C-A2B0-F47EEA784BDD}" type="presOf" srcId="{2E0ABB2A-FAF9-4CA9-B2A7-4560BCD2E786}" destId="{B694408C-1361-4162-92E7-5B69724A532A}" srcOrd="0" destOrd="5" presId="urn:microsoft.com/office/officeart/2005/8/layout/vList2"/>
    <dgm:cxn modelId="{6FC45324-1FD2-40C9-BD0B-7DC11942A5A4}" srcId="{AE494EE9-F3B2-412E-B08B-78E75F2A6DE0}" destId="{45392A0F-45D6-4E4C-A725-042822DF4489}" srcOrd="2" destOrd="0" parTransId="{C734CDFD-3EBC-42A9-A645-9689CDAD7D30}" sibTransId="{546EC673-08F9-4D6B-9F96-01CCDC8E6A17}"/>
    <dgm:cxn modelId="{1553DD65-D7F1-4972-90B5-B9556D5579CB}" srcId="{5B1CE5EC-656D-431E-B646-2CE6A64AED24}" destId="{33AB0EF1-BBB1-4FD5-9634-A05E3FF441EA}" srcOrd="7" destOrd="0" parTransId="{94C17B4E-F697-4ADE-A56E-922EB4ADB4BB}" sibTransId="{183DC601-BAD4-422D-8BE9-B9CAD253E893}"/>
    <dgm:cxn modelId="{B770BEF5-7E76-4F67-8081-D39CB018D82C}" type="presOf" srcId="{78FB6562-2C60-440B-87FF-4CA04446FFAA}" destId="{B694408C-1361-4162-92E7-5B69724A532A}" srcOrd="0" destOrd="6" presId="urn:microsoft.com/office/officeart/2005/8/layout/vList2"/>
    <dgm:cxn modelId="{541BDFEB-4E4D-4A62-8DBC-BF67B71880A1}" srcId="{5B1CE5EC-656D-431E-B646-2CE6A64AED24}" destId="{F0C2C977-A8E9-45F6-B6DD-7B364EBD6C62}" srcOrd="9" destOrd="0" parTransId="{0B1EA154-ABA4-4BDE-9A78-D4108B31ACE7}" sibTransId="{79696BB7-04A7-4228-88E5-CF51261D940C}"/>
    <dgm:cxn modelId="{A10E8A35-C1F1-4783-8D3E-8C0581B816DE}" srcId="{5B1CE5EC-656D-431E-B646-2CE6A64AED24}" destId="{F27BA06E-D6E7-41B5-B61F-662AC4946EEF}" srcOrd="2" destOrd="0" parTransId="{56C63E03-9F01-4958-9299-7AB7B4A2171E}" sibTransId="{677F5190-8FB5-49F0-A284-4DE8FEAD92E6}"/>
    <dgm:cxn modelId="{C6EB2B6C-E701-49CC-9424-402107E05B1C}" srcId="{AE494EE9-F3B2-412E-B08B-78E75F2A6DE0}" destId="{5B1CE5EC-656D-431E-B646-2CE6A64AED24}" srcOrd="1" destOrd="0" parTransId="{946E7E28-68AA-44AA-8620-53B473B0E3EF}" sibTransId="{7255745A-AF24-4317-8B9C-ECD7D899C49A}"/>
    <dgm:cxn modelId="{B433F850-3AAD-4287-AECA-DC1F6B28B700}" srcId="{0D3F77C6-9FC9-4D90-BBD5-B0301C888925}" destId="{96C70694-C9EB-4F83-A114-1A5A0D42F5E1}" srcOrd="1" destOrd="0" parTransId="{BE1004E4-C68A-42D6-9781-6F73240F761F}" sibTransId="{0FE893A0-5EF8-4319-83C7-D4817AAC0ECD}"/>
    <dgm:cxn modelId="{315E92F5-809B-43C4-A02F-855906CE49DB}" srcId="{5B1CE5EC-656D-431E-B646-2CE6A64AED24}" destId="{1A12CC9F-58ED-4F5A-8A68-B33A95BF3CC7}" srcOrd="0" destOrd="0" parTransId="{58E28CD1-63B9-4DDC-825E-E0B26E52850E}" sibTransId="{F1086848-FCEF-4519-9B6B-F41C0B26BC67}"/>
    <dgm:cxn modelId="{A75B8B3A-19DA-4BBD-910C-DF79D31FA977}" srcId="{5B1CE5EC-656D-431E-B646-2CE6A64AED24}" destId="{7EDB6404-80DC-46B3-946D-05D886BE36D2}" srcOrd="4" destOrd="0" parTransId="{6773D4C6-9B5A-4F69-B4A2-2D87B1CA0D04}" sibTransId="{6EA4AC5F-7CCF-4BB6-B3B8-3260C7DAE6F5}"/>
    <dgm:cxn modelId="{063A0F33-0543-42F2-9469-11F39E47AE30}" type="presOf" srcId="{F0C2C977-A8E9-45F6-B6DD-7B364EBD6C62}" destId="{B694408C-1361-4162-92E7-5B69724A532A}" srcOrd="0" destOrd="9" presId="urn:microsoft.com/office/officeart/2005/8/layout/vList2"/>
    <dgm:cxn modelId="{905C238C-E1CB-456D-9E60-8DC4B6A2209C}" srcId="{5B1CE5EC-656D-431E-B646-2CE6A64AED24}" destId="{9A0FE731-97FA-41F1-8CF7-48C709C215EE}" srcOrd="3" destOrd="0" parTransId="{2FF86F7D-F086-49A6-8AD9-FCB6A61602C9}" sibTransId="{053DE12E-4A24-46DD-BFD7-6F4FA225BC8E}"/>
    <dgm:cxn modelId="{CCF08192-63D6-43BB-894E-A0F304CEA04C}" type="presOf" srcId="{0D3F77C6-9FC9-4D90-BBD5-B0301C888925}" destId="{7DF21772-818E-4711-8CEA-317347BDE8C7}" srcOrd="0" destOrd="0" presId="urn:microsoft.com/office/officeart/2005/8/layout/vList2"/>
    <dgm:cxn modelId="{EE9BBB73-7685-4B4B-8E36-4C906A84FF99}" type="presOf" srcId="{96C70694-C9EB-4F83-A114-1A5A0D42F5E1}" destId="{690CE7D1-97F3-415C-B385-02CE16C6D119}" srcOrd="0" destOrd="1" presId="urn:microsoft.com/office/officeart/2005/8/layout/vList2"/>
    <dgm:cxn modelId="{1262F14D-03A4-46B7-96B7-33875DC93EE1}" type="presOf" srcId="{F27BA06E-D6E7-41B5-B61F-662AC4946EEF}" destId="{B694408C-1361-4162-92E7-5B69724A532A}" srcOrd="0" destOrd="2" presId="urn:microsoft.com/office/officeart/2005/8/layout/vList2"/>
    <dgm:cxn modelId="{0C5E59E1-C47D-4C3B-A73F-AC1E545AE6EF}" type="presOf" srcId="{615D503D-B3E4-422E-9E20-BB37842BE04F}" destId="{B694408C-1361-4162-92E7-5B69724A532A}" srcOrd="0" destOrd="1" presId="urn:microsoft.com/office/officeart/2005/8/layout/vList2"/>
    <dgm:cxn modelId="{7BCD226E-B4D5-4D98-B049-3342D36CE4A0}" type="presOf" srcId="{7EDB6404-80DC-46B3-946D-05D886BE36D2}" destId="{B694408C-1361-4162-92E7-5B69724A532A}" srcOrd="0" destOrd="4" presId="urn:microsoft.com/office/officeart/2005/8/layout/vList2"/>
    <dgm:cxn modelId="{F9E09524-2323-4DA0-89C6-0C5EB1ACBD5A}" srcId="{5B1CE5EC-656D-431E-B646-2CE6A64AED24}" destId="{3C153F49-D703-45C5-B470-F9DF96A7BB98}" srcOrd="8" destOrd="0" parTransId="{64B9BAE9-3F1A-461A-A106-AF40EE3F3177}" sibTransId="{ACBCA22E-F42E-4C27-AD3F-993D612A3C31}"/>
    <dgm:cxn modelId="{D216D7A9-D2BB-4EE3-B3EF-28089D22521C}" srcId="{0D3F77C6-9FC9-4D90-BBD5-B0301C888925}" destId="{1455159B-99B1-4124-97BE-7CD753FDB42C}" srcOrd="0" destOrd="0" parTransId="{E31048A2-D6D1-458D-B34F-B320A1C822D5}" sibTransId="{FDD37062-6118-4DCF-A4CA-42DD6DCD09C4}"/>
    <dgm:cxn modelId="{6247F9F1-2E20-411A-9087-CEB79C72F2DC}" type="presOf" srcId="{3C153F49-D703-45C5-B470-F9DF96A7BB98}" destId="{B694408C-1361-4162-92E7-5B69724A532A}" srcOrd="0" destOrd="8" presId="urn:microsoft.com/office/officeart/2005/8/layout/vList2"/>
    <dgm:cxn modelId="{DE2B82C9-5E94-497E-A850-BEB64D9A9E94}" type="presOf" srcId="{9A0FE731-97FA-41F1-8CF7-48C709C215EE}" destId="{B694408C-1361-4162-92E7-5B69724A532A}" srcOrd="0" destOrd="3" presId="urn:microsoft.com/office/officeart/2005/8/layout/vList2"/>
    <dgm:cxn modelId="{07EAD240-0DA0-4113-904F-84E2A3699CFE}" type="presOf" srcId="{45392A0F-45D6-4E4C-A725-042822DF4489}" destId="{6F46621D-FC6D-4F51-B06A-43F6CC02C7B6}" srcOrd="0" destOrd="0" presId="urn:microsoft.com/office/officeart/2005/8/layout/vList2"/>
    <dgm:cxn modelId="{0335F879-D253-4A11-B9E5-36CA0A28B717}" srcId="{5B1CE5EC-656D-431E-B646-2CE6A64AED24}" destId="{2E0ABB2A-FAF9-4CA9-B2A7-4560BCD2E786}" srcOrd="5" destOrd="0" parTransId="{2B12980C-F47B-4763-BC81-804EC0A9A330}" sibTransId="{112ADF64-D738-4D89-B27E-C319A2E50D80}"/>
    <dgm:cxn modelId="{71AA3FD9-E41E-4B3D-BB9A-3B07BAE1A56A}" srcId="{AE494EE9-F3B2-412E-B08B-78E75F2A6DE0}" destId="{0D3F77C6-9FC9-4D90-BBD5-B0301C888925}" srcOrd="0" destOrd="0" parTransId="{F652ED38-1CC0-4088-AC0B-6D19067D808E}" sibTransId="{98DD29D2-8B07-46A7-9192-7BECF8D5DDB3}"/>
    <dgm:cxn modelId="{B67D59D8-52DC-4E1E-BC86-6349F587CD94}" type="presParOf" srcId="{5D3E0182-47FA-43E8-8D47-7F46486DDE7D}" destId="{7DF21772-818E-4711-8CEA-317347BDE8C7}" srcOrd="0" destOrd="0" presId="urn:microsoft.com/office/officeart/2005/8/layout/vList2"/>
    <dgm:cxn modelId="{107D9FA4-7099-435F-834C-F389A514FDB8}" type="presParOf" srcId="{5D3E0182-47FA-43E8-8D47-7F46486DDE7D}" destId="{690CE7D1-97F3-415C-B385-02CE16C6D119}" srcOrd="1" destOrd="0" presId="urn:microsoft.com/office/officeart/2005/8/layout/vList2"/>
    <dgm:cxn modelId="{989283BB-6882-44B9-A583-38194E7257ED}" type="presParOf" srcId="{5D3E0182-47FA-43E8-8D47-7F46486DDE7D}" destId="{B1D3DA67-F221-4C92-A87B-14534DE9DF34}" srcOrd="2" destOrd="0" presId="urn:microsoft.com/office/officeart/2005/8/layout/vList2"/>
    <dgm:cxn modelId="{6C200475-1B89-4363-B709-53415BAA719E}" type="presParOf" srcId="{5D3E0182-47FA-43E8-8D47-7F46486DDE7D}" destId="{B694408C-1361-4162-92E7-5B69724A532A}" srcOrd="3" destOrd="0" presId="urn:microsoft.com/office/officeart/2005/8/layout/vList2"/>
    <dgm:cxn modelId="{E7DCDF0F-3D08-40FC-A1DD-05BEE152D446}" type="presParOf" srcId="{5D3E0182-47FA-43E8-8D47-7F46486DDE7D}" destId="{6F46621D-FC6D-4F51-B06A-43F6CC02C7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5EB4FB-ECEC-43C9-BB5D-AC12E5DE99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D64916-3BEC-49E7-A42B-A233B1815502}">
      <dgm:prSet/>
      <dgm:spPr/>
      <dgm:t>
        <a:bodyPr/>
        <a:lstStyle/>
        <a:p>
          <a:pPr rtl="0"/>
          <a:r>
            <a:rPr lang="en-US" dirty="0" smtClean="0"/>
            <a:t>Certification creates an industry standard for developers to meet</a:t>
          </a:r>
          <a:endParaRPr lang="en-US" dirty="0"/>
        </a:p>
      </dgm:t>
    </dgm:pt>
    <dgm:pt modelId="{F5F57CD1-2E1B-4BC7-89CB-F91FFD28BE74}" type="parTrans" cxnId="{4512CDCE-DD65-489C-84E3-45749C239F4F}">
      <dgm:prSet/>
      <dgm:spPr/>
      <dgm:t>
        <a:bodyPr/>
        <a:lstStyle/>
        <a:p>
          <a:endParaRPr lang="en-US"/>
        </a:p>
      </dgm:t>
    </dgm:pt>
    <dgm:pt modelId="{4F2AB8D3-6F8D-4B61-8FFE-E6C2D162FCEA}" type="sibTrans" cxnId="{4512CDCE-DD65-489C-84E3-45749C239F4F}">
      <dgm:prSet/>
      <dgm:spPr/>
      <dgm:t>
        <a:bodyPr/>
        <a:lstStyle/>
        <a:p>
          <a:endParaRPr lang="en-US"/>
        </a:p>
      </dgm:t>
    </dgm:pt>
    <dgm:pt modelId="{DC7B8DD0-0093-4EAE-A0C2-D6193A68C721}">
      <dgm:prSet/>
      <dgm:spPr/>
      <dgm:t>
        <a:bodyPr/>
        <a:lstStyle/>
        <a:p>
          <a:pPr rtl="0"/>
          <a:r>
            <a:rPr lang="en-US" dirty="0" smtClean="0"/>
            <a:t>If adopted by industry:</a:t>
          </a:r>
          <a:endParaRPr lang="en-US" dirty="0"/>
        </a:p>
      </dgm:t>
    </dgm:pt>
    <dgm:pt modelId="{9A810D36-6D86-406B-89D9-B32CF2DD53AF}" type="parTrans" cxnId="{459D7D54-ADDB-49FF-B47A-821362B27B2B}">
      <dgm:prSet/>
      <dgm:spPr/>
      <dgm:t>
        <a:bodyPr/>
        <a:lstStyle/>
        <a:p>
          <a:endParaRPr lang="en-US"/>
        </a:p>
      </dgm:t>
    </dgm:pt>
    <dgm:pt modelId="{5211CAC0-33A5-4083-9A54-ADFCF37BBE50}" type="sibTrans" cxnId="{459D7D54-ADDB-49FF-B47A-821362B27B2B}">
      <dgm:prSet/>
      <dgm:spPr/>
      <dgm:t>
        <a:bodyPr/>
        <a:lstStyle/>
        <a:p>
          <a:endParaRPr lang="en-US"/>
        </a:p>
      </dgm:t>
    </dgm:pt>
    <dgm:pt modelId="{4BAF4AD6-C988-4BAF-BEE1-960846135DCC}">
      <dgm:prSet/>
      <dgm:spPr/>
      <dgm:t>
        <a:bodyPr/>
        <a:lstStyle/>
        <a:p>
          <a:pPr rtl="0"/>
          <a:r>
            <a:rPr lang="en-US" dirty="0" smtClean="0"/>
            <a:t>Improved academic curricula</a:t>
          </a:r>
          <a:endParaRPr lang="en-US" dirty="0"/>
        </a:p>
      </dgm:t>
    </dgm:pt>
    <dgm:pt modelId="{AA301F03-3DC3-4BEE-A720-99F1F2DE7FA5}" type="parTrans" cxnId="{AAAA0E87-B422-4550-A214-C1E542B3ADED}">
      <dgm:prSet/>
      <dgm:spPr/>
      <dgm:t>
        <a:bodyPr/>
        <a:lstStyle/>
        <a:p>
          <a:endParaRPr lang="en-US"/>
        </a:p>
      </dgm:t>
    </dgm:pt>
    <dgm:pt modelId="{EFF04091-3B1D-446E-BA20-B68EB7447663}" type="sibTrans" cxnId="{AAAA0E87-B422-4550-A214-C1E542B3ADED}">
      <dgm:prSet/>
      <dgm:spPr/>
      <dgm:t>
        <a:bodyPr/>
        <a:lstStyle/>
        <a:p>
          <a:endParaRPr lang="en-US"/>
        </a:p>
      </dgm:t>
    </dgm:pt>
    <dgm:pt modelId="{1694637A-4EA8-4A83-898A-F6B01DE8484A}">
      <dgm:prSet/>
      <dgm:spPr/>
      <dgm:t>
        <a:bodyPr/>
        <a:lstStyle/>
        <a:p>
          <a:pPr rtl="0"/>
          <a:r>
            <a:rPr lang="en-US" dirty="0" smtClean="0"/>
            <a:t>Greater professional training opportunities</a:t>
          </a:r>
          <a:endParaRPr lang="en-US" dirty="0"/>
        </a:p>
      </dgm:t>
    </dgm:pt>
    <dgm:pt modelId="{4D5B7119-9974-4330-AAC1-B7964EC6EA89}" type="parTrans" cxnId="{1128E49C-6AA7-4FE7-BAC6-DADCE98DC937}">
      <dgm:prSet/>
      <dgm:spPr/>
      <dgm:t>
        <a:bodyPr/>
        <a:lstStyle/>
        <a:p>
          <a:endParaRPr lang="en-US"/>
        </a:p>
      </dgm:t>
    </dgm:pt>
    <dgm:pt modelId="{8D9D5119-E9C3-48F2-8C74-7893CD3BE7E4}" type="sibTrans" cxnId="{1128E49C-6AA7-4FE7-BAC6-DADCE98DC937}">
      <dgm:prSet/>
      <dgm:spPr/>
      <dgm:t>
        <a:bodyPr/>
        <a:lstStyle/>
        <a:p>
          <a:endParaRPr lang="en-US"/>
        </a:p>
      </dgm:t>
    </dgm:pt>
    <dgm:pt modelId="{7DFAEDA3-09E5-45BD-99C9-E3BB86874132}">
      <dgm:prSet/>
      <dgm:spPr/>
      <dgm:t>
        <a:bodyPr/>
        <a:lstStyle/>
        <a:p>
          <a:pPr rtl="0"/>
          <a:r>
            <a:rPr lang="en-US" dirty="0" smtClean="0"/>
            <a:t>Increased confidence for developers working in/returning to industry</a:t>
          </a:r>
          <a:endParaRPr lang="en-US" dirty="0"/>
        </a:p>
      </dgm:t>
    </dgm:pt>
    <dgm:pt modelId="{340E89B3-560F-44E7-983F-535475DCA558}" type="parTrans" cxnId="{64BB8E48-A9CC-48F0-91AC-C6C4D5DC9AAA}">
      <dgm:prSet/>
      <dgm:spPr/>
      <dgm:t>
        <a:bodyPr/>
        <a:lstStyle/>
        <a:p>
          <a:endParaRPr lang="en-US"/>
        </a:p>
      </dgm:t>
    </dgm:pt>
    <dgm:pt modelId="{A0D2BEF8-73D9-4D6E-9A02-797CC149F0D9}" type="sibTrans" cxnId="{64BB8E48-A9CC-48F0-91AC-C6C4D5DC9AAA}">
      <dgm:prSet/>
      <dgm:spPr/>
      <dgm:t>
        <a:bodyPr/>
        <a:lstStyle/>
        <a:p>
          <a:endParaRPr lang="en-US"/>
        </a:p>
      </dgm:t>
    </dgm:pt>
    <dgm:pt modelId="{495232BA-F724-40BA-A22A-C554DAFA1C9B}" type="pres">
      <dgm:prSet presAssocID="{0D5EB4FB-ECEC-43C9-BB5D-AC12E5DE9970}" presName="linear" presStyleCnt="0">
        <dgm:presLayoutVars>
          <dgm:animLvl val="lvl"/>
          <dgm:resizeHandles val="exact"/>
        </dgm:presLayoutVars>
      </dgm:prSet>
      <dgm:spPr/>
    </dgm:pt>
    <dgm:pt modelId="{AD2F7ECF-8567-4F15-B8AA-E6E9E8612B6A}" type="pres">
      <dgm:prSet presAssocID="{60D64916-3BEC-49E7-A42B-A233B181550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0412E6B-60CD-4984-850C-4E8E036E4CEB}" type="pres">
      <dgm:prSet presAssocID="{4F2AB8D3-6F8D-4B61-8FFE-E6C2D162FCEA}" presName="spacer" presStyleCnt="0"/>
      <dgm:spPr/>
    </dgm:pt>
    <dgm:pt modelId="{BF2D4049-0075-4F64-B427-833C9E323F55}" type="pres">
      <dgm:prSet presAssocID="{DC7B8DD0-0093-4EAE-A0C2-D6193A68C7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006A9BA-F21B-4232-96EA-1CD624D8667A}" type="pres">
      <dgm:prSet presAssocID="{DC7B8DD0-0093-4EAE-A0C2-D6193A68C72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512CDCE-DD65-489C-84E3-45749C239F4F}" srcId="{0D5EB4FB-ECEC-43C9-BB5D-AC12E5DE9970}" destId="{60D64916-3BEC-49E7-A42B-A233B1815502}" srcOrd="0" destOrd="0" parTransId="{F5F57CD1-2E1B-4BC7-89CB-F91FFD28BE74}" sibTransId="{4F2AB8D3-6F8D-4B61-8FFE-E6C2D162FCEA}"/>
    <dgm:cxn modelId="{3A356069-0F48-4B58-B2EC-AFDAAA278B5B}" type="presOf" srcId="{1694637A-4EA8-4A83-898A-F6B01DE8484A}" destId="{F006A9BA-F21B-4232-96EA-1CD624D8667A}" srcOrd="0" destOrd="1" presId="urn:microsoft.com/office/officeart/2005/8/layout/vList2"/>
    <dgm:cxn modelId="{C3A1C049-B791-4F17-ADEC-27F3F606C37D}" type="presOf" srcId="{DC7B8DD0-0093-4EAE-A0C2-D6193A68C721}" destId="{BF2D4049-0075-4F64-B427-833C9E323F55}" srcOrd="0" destOrd="0" presId="urn:microsoft.com/office/officeart/2005/8/layout/vList2"/>
    <dgm:cxn modelId="{1128E49C-6AA7-4FE7-BAC6-DADCE98DC937}" srcId="{DC7B8DD0-0093-4EAE-A0C2-D6193A68C721}" destId="{1694637A-4EA8-4A83-898A-F6B01DE8484A}" srcOrd="1" destOrd="0" parTransId="{4D5B7119-9974-4330-AAC1-B7964EC6EA89}" sibTransId="{8D9D5119-E9C3-48F2-8C74-7893CD3BE7E4}"/>
    <dgm:cxn modelId="{AAAA0E87-B422-4550-A214-C1E542B3ADED}" srcId="{DC7B8DD0-0093-4EAE-A0C2-D6193A68C721}" destId="{4BAF4AD6-C988-4BAF-BEE1-960846135DCC}" srcOrd="0" destOrd="0" parTransId="{AA301F03-3DC3-4BEE-A720-99F1F2DE7FA5}" sibTransId="{EFF04091-3B1D-446E-BA20-B68EB7447663}"/>
    <dgm:cxn modelId="{32D5000A-D22C-4CDB-B151-C1CE3FC26B13}" type="presOf" srcId="{4BAF4AD6-C988-4BAF-BEE1-960846135DCC}" destId="{F006A9BA-F21B-4232-96EA-1CD624D8667A}" srcOrd="0" destOrd="0" presId="urn:microsoft.com/office/officeart/2005/8/layout/vList2"/>
    <dgm:cxn modelId="{7D1D6C0F-99CA-4081-AE8E-DCF6E06B11DF}" type="presOf" srcId="{60D64916-3BEC-49E7-A42B-A233B1815502}" destId="{AD2F7ECF-8567-4F15-B8AA-E6E9E8612B6A}" srcOrd="0" destOrd="0" presId="urn:microsoft.com/office/officeart/2005/8/layout/vList2"/>
    <dgm:cxn modelId="{56F46A59-B363-4B69-A4D7-06D616BBAD18}" type="presOf" srcId="{7DFAEDA3-09E5-45BD-99C9-E3BB86874132}" destId="{F006A9BA-F21B-4232-96EA-1CD624D8667A}" srcOrd="0" destOrd="2" presId="urn:microsoft.com/office/officeart/2005/8/layout/vList2"/>
    <dgm:cxn modelId="{64BB8E48-A9CC-48F0-91AC-C6C4D5DC9AAA}" srcId="{DC7B8DD0-0093-4EAE-A0C2-D6193A68C721}" destId="{7DFAEDA3-09E5-45BD-99C9-E3BB86874132}" srcOrd="2" destOrd="0" parTransId="{340E89B3-560F-44E7-983F-535475DCA558}" sibTransId="{A0D2BEF8-73D9-4D6E-9A02-797CC149F0D9}"/>
    <dgm:cxn modelId="{459D7D54-ADDB-49FF-B47A-821362B27B2B}" srcId="{0D5EB4FB-ECEC-43C9-BB5D-AC12E5DE9970}" destId="{DC7B8DD0-0093-4EAE-A0C2-D6193A68C721}" srcOrd="1" destOrd="0" parTransId="{9A810D36-6D86-406B-89D9-B32CF2DD53AF}" sibTransId="{5211CAC0-33A5-4083-9A54-ADFCF37BBE50}"/>
    <dgm:cxn modelId="{66AB6A80-99FC-4CAE-B452-F36BD1F2478E}" type="presOf" srcId="{0D5EB4FB-ECEC-43C9-BB5D-AC12E5DE9970}" destId="{495232BA-F724-40BA-A22A-C554DAFA1C9B}" srcOrd="0" destOrd="0" presId="urn:microsoft.com/office/officeart/2005/8/layout/vList2"/>
    <dgm:cxn modelId="{DFFED58A-DA12-48AA-8711-B39EC9DE3565}" type="presParOf" srcId="{495232BA-F724-40BA-A22A-C554DAFA1C9B}" destId="{AD2F7ECF-8567-4F15-B8AA-E6E9E8612B6A}" srcOrd="0" destOrd="0" presId="urn:microsoft.com/office/officeart/2005/8/layout/vList2"/>
    <dgm:cxn modelId="{4146F63A-4C12-4C48-904C-40E907C290F7}" type="presParOf" srcId="{495232BA-F724-40BA-A22A-C554DAFA1C9B}" destId="{90412E6B-60CD-4984-850C-4E8E036E4CEB}" srcOrd="1" destOrd="0" presId="urn:microsoft.com/office/officeart/2005/8/layout/vList2"/>
    <dgm:cxn modelId="{CB533D4D-9F0E-4752-9708-B6CF29341435}" type="presParOf" srcId="{495232BA-F724-40BA-A22A-C554DAFA1C9B}" destId="{BF2D4049-0075-4F64-B427-833C9E323F55}" srcOrd="2" destOrd="0" presId="urn:microsoft.com/office/officeart/2005/8/layout/vList2"/>
    <dgm:cxn modelId="{23023206-0672-4D94-AE73-E83A2EDA8CBD}" type="presParOf" srcId="{495232BA-F724-40BA-A22A-C554DAFA1C9B}" destId="{F006A9BA-F21B-4232-96EA-1CD624D866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194A9-0483-47AD-9ED0-048075985102}">
      <dsp:nvSpPr>
        <dsp:cNvPr id="0" name=""/>
        <dsp:cNvSpPr/>
      </dsp:nvSpPr>
      <dsp:spPr>
        <a:xfrm>
          <a:off x="0" y="4209217"/>
          <a:ext cx="9454819" cy="3946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References and Resources</a:t>
          </a:r>
          <a:endParaRPr lang="en-US" sz="2000" kern="1200" dirty="0"/>
        </a:p>
      </dsp:txBody>
      <dsp:txXfrm>
        <a:off x="0" y="4209217"/>
        <a:ext cx="9454819" cy="394666"/>
      </dsp:txXfrm>
    </dsp:sp>
    <dsp:sp modelId="{4D575E29-9EC7-4A5C-BF6D-CF869CA7BC8E}">
      <dsp:nvSpPr>
        <dsp:cNvPr id="0" name=""/>
        <dsp:cNvSpPr/>
      </dsp:nvSpPr>
      <dsp:spPr>
        <a:xfrm rot="10800000">
          <a:off x="0" y="3608140"/>
          <a:ext cx="9454819" cy="60699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Acknowledgements</a:t>
          </a:r>
          <a:endParaRPr lang="en-US" sz="2000" kern="1200" dirty="0"/>
        </a:p>
      </dsp:txBody>
      <dsp:txXfrm rot="10800000">
        <a:off x="0" y="3608140"/>
        <a:ext cx="9454819" cy="394408"/>
      </dsp:txXfrm>
    </dsp:sp>
    <dsp:sp modelId="{50F11AA3-962B-43DF-A2F0-EF609B7C5FAB}">
      <dsp:nvSpPr>
        <dsp:cNvPr id="0" name=""/>
        <dsp:cNvSpPr/>
      </dsp:nvSpPr>
      <dsp:spPr>
        <a:xfrm rot="10800000">
          <a:off x="0" y="3007063"/>
          <a:ext cx="9454819" cy="60699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Lessons Learned</a:t>
          </a:r>
          <a:endParaRPr lang="en-US" sz="2000" kern="1200" dirty="0"/>
        </a:p>
      </dsp:txBody>
      <dsp:txXfrm rot="10800000">
        <a:off x="0" y="3007063"/>
        <a:ext cx="9454819" cy="394408"/>
      </dsp:txXfrm>
    </dsp:sp>
    <dsp:sp modelId="{94C6878E-67C6-47A2-8065-9A4E1E37E244}">
      <dsp:nvSpPr>
        <dsp:cNvPr id="0" name=""/>
        <dsp:cNvSpPr/>
      </dsp:nvSpPr>
      <dsp:spPr>
        <a:xfrm rot="10800000">
          <a:off x="0" y="2405987"/>
          <a:ext cx="9454819" cy="60699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Next Steps</a:t>
          </a:r>
          <a:endParaRPr lang="en-US" sz="2000" kern="1200" dirty="0"/>
        </a:p>
      </dsp:txBody>
      <dsp:txXfrm rot="10800000">
        <a:off x="0" y="2405987"/>
        <a:ext cx="9454819" cy="394408"/>
      </dsp:txXfrm>
    </dsp:sp>
    <dsp:sp modelId="{FACE465A-33B8-4B60-BAAD-887D9235E127}">
      <dsp:nvSpPr>
        <dsp:cNvPr id="0" name=""/>
        <dsp:cNvSpPr/>
      </dsp:nvSpPr>
      <dsp:spPr>
        <a:xfrm rot="10800000">
          <a:off x="0" y="1804910"/>
          <a:ext cx="9454819" cy="60699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Project Results</a:t>
          </a:r>
          <a:endParaRPr lang="en-US" sz="2000" kern="1200" dirty="0"/>
        </a:p>
      </dsp:txBody>
      <dsp:txXfrm rot="10800000">
        <a:off x="0" y="1804910"/>
        <a:ext cx="9454819" cy="394408"/>
      </dsp:txXfrm>
    </dsp:sp>
    <dsp:sp modelId="{4A1294F6-BCB9-4DE2-8450-5364BF2C5C61}">
      <dsp:nvSpPr>
        <dsp:cNvPr id="0" name=""/>
        <dsp:cNvSpPr/>
      </dsp:nvSpPr>
      <dsp:spPr>
        <a:xfrm rot="10800000">
          <a:off x="0" y="1203833"/>
          <a:ext cx="9454819" cy="60699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Project Description</a:t>
          </a:r>
          <a:endParaRPr lang="en-US" sz="2000" kern="1200" dirty="0"/>
        </a:p>
      </dsp:txBody>
      <dsp:txXfrm rot="10800000">
        <a:off x="0" y="1203833"/>
        <a:ext cx="9454819" cy="394408"/>
      </dsp:txXfrm>
    </dsp:sp>
    <dsp:sp modelId="{3B1F7604-520F-4AA0-91FD-006432BB4EB4}">
      <dsp:nvSpPr>
        <dsp:cNvPr id="0" name=""/>
        <dsp:cNvSpPr/>
      </dsp:nvSpPr>
      <dsp:spPr>
        <a:xfrm rot="10800000">
          <a:off x="0" y="602757"/>
          <a:ext cx="9454819" cy="60699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Problem Background</a:t>
          </a:r>
          <a:endParaRPr lang="en-US" sz="2000" kern="1200" dirty="0"/>
        </a:p>
      </dsp:txBody>
      <dsp:txXfrm rot="10800000">
        <a:off x="0" y="602757"/>
        <a:ext cx="9454819" cy="394408"/>
      </dsp:txXfrm>
    </dsp:sp>
    <dsp:sp modelId="{34BF6BB4-B456-41F6-A2FE-66B697E0D50E}">
      <dsp:nvSpPr>
        <dsp:cNvPr id="0" name=""/>
        <dsp:cNvSpPr/>
      </dsp:nvSpPr>
      <dsp:spPr>
        <a:xfrm rot="10800000">
          <a:off x="0" y="1680"/>
          <a:ext cx="9454819" cy="60699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Personal Introduction</a:t>
          </a:r>
          <a:endParaRPr lang="en-US" sz="2000" kern="1200" dirty="0"/>
        </a:p>
      </dsp:txBody>
      <dsp:txXfrm rot="10800000">
        <a:off x="0" y="1680"/>
        <a:ext cx="9454819" cy="3944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6A2EF-889D-41BA-AEE3-4E4B3E927F61}">
      <dsp:nvSpPr>
        <dsp:cNvPr id="0" name=""/>
        <dsp:cNvSpPr/>
      </dsp:nvSpPr>
      <dsp:spPr>
        <a:xfrm>
          <a:off x="0" y="7472"/>
          <a:ext cx="89154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Career:</a:t>
          </a:r>
          <a:endParaRPr lang="en-US" sz="2600" kern="1200" dirty="0"/>
        </a:p>
      </dsp:txBody>
      <dsp:txXfrm>
        <a:off x="30442" y="37914"/>
        <a:ext cx="8854516" cy="562726"/>
      </dsp:txXfrm>
    </dsp:sp>
    <dsp:sp modelId="{1B10CB5C-E3F2-49E6-BB1C-251FFCA09542}">
      <dsp:nvSpPr>
        <dsp:cNvPr id="0" name=""/>
        <dsp:cNvSpPr/>
      </dsp:nvSpPr>
      <dsp:spPr>
        <a:xfrm>
          <a:off x="0" y="631082"/>
          <a:ext cx="89154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Utilize M.S. Degree to uncover performance gaps able to be solved through training, development, and documentation</a:t>
          </a:r>
          <a:endParaRPr lang="en-US" sz="2000" kern="1200" dirty="0"/>
        </a:p>
      </dsp:txBody>
      <dsp:txXfrm>
        <a:off x="0" y="631082"/>
        <a:ext cx="8915400" cy="632385"/>
      </dsp:txXfrm>
    </dsp:sp>
    <dsp:sp modelId="{0EC9E846-7DD9-46D5-81A9-2EED13D26019}">
      <dsp:nvSpPr>
        <dsp:cNvPr id="0" name=""/>
        <dsp:cNvSpPr/>
      </dsp:nvSpPr>
      <dsp:spPr>
        <a:xfrm>
          <a:off x="0" y="1263467"/>
          <a:ext cx="89154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Certification:</a:t>
          </a:r>
          <a:endParaRPr lang="en-US" sz="2600" kern="1200" dirty="0"/>
        </a:p>
      </dsp:txBody>
      <dsp:txXfrm>
        <a:off x="30442" y="1293909"/>
        <a:ext cx="8854516" cy="562726"/>
      </dsp:txXfrm>
    </dsp:sp>
    <dsp:sp modelId="{22057E8F-91E0-4425-994A-E25942B3685F}">
      <dsp:nvSpPr>
        <dsp:cNvPr id="0" name=""/>
        <dsp:cNvSpPr/>
      </dsp:nvSpPr>
      <dsp:spPr>
        <a:xfrm>
          <a:off x="0" y="1887077"/>
          <a:ext cx="8915400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Full Implementation: </a:t>
          </a:r>
          <a:r>
            <a:rPr lang="en-US" sz="2000" kern="1200" dirty="0" smtClean="0"/>
            <a:t>Partner with a certifying body (SEI, CompTIA, IEEE) and develop the full exam and study materials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Partial Implementation: </a:t>
          </a:r>
          <a:r>
            <a:rPr lang="en-US" sz="2000" kern="1200" dirty="0" smtClean="0"/>
            <a:t>Partner with a client to provide on-the-job training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Industry Adoption: </a:t>
          </a:r>
          <a:r>
            <a:rPr lang="en-US" sz="2000" b="0" kern="1200" dirty="0" smtClean="0"/>
            <a:t>Convince companies to value certified developers</a:t>
          </a:r>
          <a:endParaRPr lang="en-US" sz="2000" b="1" kern="1200" dirty="0"/>
        </a:p>
      </dsp:txBody>
      <dsp:txXfrm>
        <a:off x="0" y="1887077"/>
        <a:ext cx="8915400" cy="18837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991AD-FDA8-41C7-928B-6BEF2FDD534A}">
      <dsp:nvSpPr>
        <dsp:cNvPr id="0" name=""/>
        <dsp:cNvSpPr/>
      </dsp:nvSpPr>
      <dsp:spPr>
        <a:xfrm>
          <a:off x="0" y="73151"/>
          <a:ext cx="89154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Hard data is a necessity</a:t>
          </a:r>
          <a:endParaRPr lang="en-US" sz="2800" kern="1200" dirty="0"/>
        </a:p>
      </dsp:txBody>
      <dsp:txXfrm>
        <a:off x="32784" y="105935"/>
        <a:ext cx="8849832" cy="606012"/>
      </dsp:txXfrm>
    </dsp:sp>
    <dsp:sp modelId="{7897BB75-A208-4752-B00B-BFD753D6E2FE}">
      <dsp:nvSpPr>
        <dsp:cNvPr id="0" name=""/>
        <dsp:cNvSpPr/>
      </dsp:nvSpPr>
      <dsp:spPr>
        <a:xfrm>
          <a:off x="0" y="825371"/>
          <a:ext cx="89154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Better sample design and larger sample size</a:t>
          </a:r>
          <a:endParaRPr lang="en-US" sz="2800" kern="1200" dirty="0"/>
        </a:p>
      </dsp:txBody>
      <dsp:txXfrm>
        <a:off x="32784" y="858155"/>
        <a:ext cx="8849832" cy="606012"/>
      </dsp:txXfrm>
    </dsp:sp>
    <dsp:sp modelId="{B978504B-2BE2-4243-B710-14C203FB7DCA}">
      <dsp:nvSpPr>
        <dsp:cNvPr id="0" name=""/>
        <dsp:cNvSpPr/>
      </dsp:nvSpPr>
      <dsp:spPr>
        <a:xfrm>
          <a:off x="0" y="1496951"/>
          <a:ext cx="8915400" cy="107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Larger sample – proportional to population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Stratified sample – sample drawn from different industries, location, etc.</a:t>
          </a:r>
          <a:endParaRPr lang="en-US" sz="2200" kern="1200" dirty="0"/>
        </a:p>
      </dsp:txBody>
      <dsp:txXfrm>
        <a:off x="0" y="1496951"/>
        <a:ext cx="8915400" cy="1072260"/>
      </dsp:txXfrm>
    </dsp:sp>
    <dsp:sp modelId="{7F56BB5D-EF99-40A5-ACC2-17E9BC1F7DD1}">
      <dsp:nvSpPr>
        <dsp:cNvPr id="0" name=""/>
        <dsp:cNvSpPr/>
      </dsp:nvSpPr>
      <dsp:spPr>
        <a:xfrm>
          <a:off x="0" y="2569211"/>
          <a:ext cx="89154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Find better ways to source interview candidates</a:t>
          </a:r>
          <a:endParaRPr lang="en-US" sz="2800" kern="1200" dirty="0"/>
        </a:p>
      </dsp:txBody>
      <dsp:txXfrm>
        <a:off x="32784" y="2601995"/>
        <a:ext cx="8849832" cy="606012"/>
      </dsp:txXfrm>
    </dsp:sp>
    <dsp:sp modelId="{C2829C90-CAF3-4301-BD55-622281A6FC4F}">
      <dsp:nvSpPr>
        <dsp:cNvPr id="0" name=""/>
        <dsp:cNvSpPr/>
      </dsp:nvSpPr>
      <dsp:spPr>
        <a:xfrm>
          <a:off x="0" y="3240791"/>
          <a:ext cx="89154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Perform more “face-to-face” interviews</a:t>
          </a:r>
          <a:endParaRPr lang="en-US" sz="2200" kern="1200" dirty="0"/>
        </a:p>
      </dsp:txBody>
      <dsp:txXfrm>
        <a:off x="0" y="3240791"/>
        <a:ext cx="8915400" cy="4636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6D1CE-8844-4ECD-849F-16B64A56689B}">
      <dsp:nvSpPr>
        <dsp:cNvPr id="0" name=""/>
        <dsp:cNvSpPr/>
      </dsp:nvSpPr>
      <dsp:spPr>
        <a:xfrm>
          <a:off x="4457700" y="22318"/>
          <a:ext cx="2494209" cy="3589499"/>
        </a:xfrm>
        <a:custGeom>
          <a:avLst/>
          <a:gdLst/>
          <a:ahLst/>
          <a:cxnLst/>
          <a:rect l="0" t="0" r="0" b="0"/>
          <a:pathLst>
            <a:path>
              <a:moveTo>
                <a:pt x="0" y="3589499"/>
              </a:moveTo>
              <a:lnTo>
                <a:pt x="2494209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D1DF8-F0B9-4BFA-B127-FBDD8A61C463}">
      <dsp:nvSpPr>
        <dsp:cNvPr id="0" name=""/>
        <dsp:cNvSpPr/>
      </dsp:nvSpPr>
      <dsp:spPr>
        <a:xfrm>
          <a:off x="2074491" y="0"/>
          <a:ext cx="2383208" cy="3611817"/>
        </a:xfrm>
        <a:custGeom>
          <a:avLst/>
          <a:gdLst/>
          <a:ahLst/>
          <a:cxnLst/>
          <a:rect l="0" t="0" r="0" b="0"/>
          <a:pathLst>
            <a:path>
              <a:moveTo>
                <a:pt x="2383208" y="3611817"/>
              </a:moveTo>
              <a:lnTo>
                <a:pt x="0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E33C3-C8EF-4C4A-A4C4-5A0B7D3A27A4}">
      <dsp:nvSpPr>
        <dsp:cNvPr id="0" name=""/>
        <dsp:cNvSpPr/>
      </dsp:nvSpPr>
      <dsp:spPr>
        <a:xfrm>
          <a:off x="2898702" y="2052819"/>
          <a:ext cx="3117995" cy="1558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PEOPLE</a:t>
          </a:r>
          <a:endParaRPr lang="en-US" sz="4200" kern="1200" dirty="0"/>
        </a:p>
      </dsp:txBody>
      <dsp:txXfrm>
        <a:off x="2898702" y="2052819"/>
        <a:ext cx="3117995" cy="1558997"/>
      </dsp:txXfrm>
    </dsp:sp>
    <dsp:sp modelId="{1D7FBEDB-5D71-4C9D-A531-0A899EB9BE84}">
      <dsp:nvSpPr>
        <dsp:cNvPr id="0" name=""/>
        <dsp:cNvSpPr/>
      </dsp:nvSpPr>
      <dsp:spPr>
        <a:xfrm>
          <a:off x="515493" y="0"/>
          <a:ext cx="3117995" cy="1558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Greatest Project Risk</a:t>
          </a:r>
          <a:endParaRPr lang="en-US" sz="4200" kern="1200" dirty="0"/>
        </a:p>
      </dsp:txBody>
      <dsp:txXfrm>
        <a:off x="515493" y="0"/>
        <a:ext cx="3117995" cy="1558997"/>
      </dsp:txXfrm>
    </dsp:sp>
    <dsp:sp modelId="{9A11987A-5767-4CB6-AF3B-CEC6F839C411}">
      <dsp:nvSpPr>
        <dsp:cNvPr id="0" name=""/>
        <dsp:cNvSpPr/>
      </dsp:nvSpPr>
      <dsp:spPr>
        <a:xfrm>
          <a:off x="5277265" y="22318"/>
          <a:ext cx="3349288" cy="1558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Greatest Project Asset</a:t>
          </a:r>
          <a:endParaRPr lang="en-US" sz="4200" kern="1200" dirty="0"/>
        </a:p>
      </dsp:txBody>
      <dsp:txXfrm>
        <a:off x="5277265" y="22318"/>
        <a:ext cx="3349288" cy="1558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15468-DFA5-4B36-A7AE-5C0270698343}">
      <dsp:nvSpPr>
        <dsp:cNvPr id="0" name=""/>
        <dsp:cNvSpPr/>
      </dsp:nvSpPr>
      <dsp:spPr>
        <a:xfrm>
          <a:off x="0" y="226870"/>
          <a:ext cx="89154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Name: Eric Pastore</a:t>
          </a:r>
          <a:endParaRPr lang="en-US" sz="2100" kern="1200" dirty="0"/>
        </a:p>
      </dsp:txBody>
      <dsp:txXfrm>
        <a:off x="24588" y="251458"/>
        <a:ext cx="8866224" cy="454509"/>
      </dsp:txXfrm>
    </dsp:sp>
    <dsp:sp modelId="{5109CE42-550D-4DCA-B6F5-F86FE6F01530}">
      <dsp:nvSpPr>
        <dsp:cNvPr id="0" name=""/>
        <dsp:cNvSpPr/>
      </dsp:nvSpPr>
      <dsp:spPr>
        <a:xfrm>
          <a:off x="0" y="791035"/>
          <a:ext cx="89154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Quality Systems Administrator at Stryker Orthopaedics, Mahwah, NJ</a:t>
          </a:r>
          <a:endParaRPr lang="en-US" sz="2100" kern="1200" dirty="0"/>
        </a:p>
      </dsp:txBody>
      <dsp:txXfrm>
        <a:off x="24588" y="815623"/>
        <a:ext cx="8866224" cy="454509"/>
      </dsp:txXfrm>
    </dsp:sp>
    <dsp:sp modelId="{ABF9D958-61DD-4C89-819D-35658362A40B}">
      <dsp:nvSpPr>
        <dsp:cNvPr id="0" name=""/>
        <dsp:cNvSpPr/>
      </dsp:nvSpPr>
      <dsp:spPr>
        <a:xfrm>
          <a:off x="0" y="1355200"/>
          <a:ext cx="89154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Previous: Technical Writer/Trainer at Alstom Signaling, Inc.</a:t>
          </a:r>
          <a:endParaRPr lang="en-US" sz="2100" kern="1200" dirty="0"/>
        </a:p>
      </dsp:txBody>
      <dsp:txXfrm>
        <a:off x="24588" y="1379788"/>
        <a:ext cx="8866224" cy="454509"/>
      </dsp:txXfrm>
    </dsp:sp>
    <dsp:sp modelId="{30610227-EF26-4604-BD95-8270BF597F04}">
      <dsp:nvSpPr>
        <dsp:cNvPr id="0" name=""/>
        <dsp:cNvSpPr/>
      </dsp:nvSpPr>
      <dsp:spPr>
        <a:xfrm>
          <a:off x="0" y="1919364"/>
          <a:ext cx="89154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Pursuing M.S. in Professional Studies</a:t>
          </a:r>
          <a:endParaRPr lang="en-US" sz="2100" kern="1200" dirty="0"/>
        </a:p>
      </dsp:txBody>
      <dsp:txXfrm>
        <a:off x="24588" y="1943952"/>
        <a:ext cx="8866224" cy="454509"/>
      </dsp:txXfrm>
    </dsp:sp>
    <dsp:sp modelId="{E2355F94-FC36-478F-8770-3970D249E8C0}">
      <dsp:nvSpPr>
        <dsp:cNvPr id="0" name=""/>
        <dsp:cNvSpPr/>
      </dsp:nvSpPr>
      <dsp:spPr>
        <a:xfrm>
          <a:off x="0" y="2483530"/>
          <a:ext cx="89154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Concentrations: Technical Information Design, Strategic Training</a:t>
          </a:r>
          <a:endParaRPr lang="en-US" sz="2100" kern="1200" dirty="0"/>
        </a:p>
      </dsp:txBody>
      <dsp:txXfrm>
        <a:off x="24588" y="2508118"/>
        <a:ext cx="8866224" cy="454509"/>
      </dsp:txXfrm>
    </dsp:sp>
    <dsp:sp modelId="{111DC439-A767-4104-9284-525D3C075ADC}">
      <dsp:nvSpPr>
        <dsp:cNvPr id="0" name=""/>
        <dsp:cNvSpPr/>
      </dsp:nvSpPr>
      <dsp:spPr>
        <a:xfrm>
          <a:off x="0" y="3047695"/>
          <a:ext cx="89154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Professional Interests: IT/Software Development</a:t>
          </a:r>
          <a:endParaRPr lang="en-US" sz="2100" kern="1200" dirty="0"/>
        </a:p>
      </dsp:txBody>
      <dsp:txXfrm>
        <a:off x="24588" y="3072283"/>
        <a:ext cx="8866224" cy="454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EECB6-17AC-474F-B934-630DE22230C9}">
      <dsp:nvSpPr>
        <dsp:cNvPr id="0" name=""/>
        <dsp:cNvSpPr/>
      </dsp:nvSpPr>
      <dsp:spPr>
        <a:xfrm>
          <a:off x="0" y="4326"/>
          <a:ext cx="10565325" cy="873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Current: </a:t>
          </a:r>
          <a:r>
            <a:rPr lang="en-US" sz="1600" kern="1200" dirty="0" smtClean="0"/>
            <a:t>Technical Training Developer, Alstom </a:t>
          </a:r>
          <a:r>
            <a:rPr lang="en-US" sz="1600" kern="1200" dirty="0" smtClean="0"/>
            <a:t>Signaling </a:t>
          </a:r>
          <a:r>
            <a:rPr lang="en-US" sz="1600" kern="1200" dirty="0" smtClean="0"/>
            <a:t>Inc. </a:t>
          </a:r>
          <a:r>
            <a:rPr lang="en-US" sz="1600" kern="1200" dirty="0" smtClean="0"/>
            <a:t>in Rochester, NY. </a:t>
          </a:r>
          <a:endParaRPr lang="en-US" sz="1600" kern="1200" dirty="0"/>
        </a:p>
      </dsp:txBody>
      <dsp:txXfrm>
        <a:off x="42656" y="46982"/>
        <a:ext cx="10480013" cy="788510"/>
      </dsp:txXfrm>
    </dsp:sp>
    <dsp:sp modelId="{F97DBAEA-10C9-42F0-A820-E6587F088AA3}">
      <dsp:nvSpPr>
        <dsp:cNvPr id="0" name=""/>
        <dsp:cNvSpPr/>
      </dsp:nvSpPr>
      <dsp:spPr>
        <a:xfrm>
          <a:off x="0" y="878149"/>
          <a:ext cx="10565325" cy="68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449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Technical Training Developer: Provides training to North American railroad engineering &amp; maintenance staff operating Alstom’s Automatic Control System </a:t>
          </a:r>
          <a:r>
            <a:rPr lang="en-US" sz="1600" kern="1200" dirty="0" smtClean="0"/>
            <a:t>solutions, including operations, diagnostics, </a:t>
          </a:r>
          <a:r>
            <a:rPr lang="en-US" sz="1600" kern="1200" dirty="0" smtClean="0"/>
            <a:t>and troubleshooting procedures.</a:t>
          </a:r>
          <a:endParaRPr lang="en-US" sz="1600" kern="1200" dirty="0"/>
        </a:p>
      </dsp:txBody>
      <dsp:txXfrm>
        <a:off x="0" y="878149"/>
        <a:ext cx="10565325" cy="683886"/>
      </dsp:txXfrm>
    </dsp:sp>
    <dsp:sp modelId="{AA0C4A4A-CCCD-4DB0-B061-09C7D30A8C9D}">
      <dsp:nvSpPr>
        <dsp:cNvPr id="0" name=""/>
        <dsp:cNvSpPr/>
      </dsp:nvSpPr>
      <dsp:spPr>
        <a:xfrm>
          <a:off x="0" y="1562036"/>
          <a:ext cx="10565325" cy="873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Previous: </a:t>
          </a:r>
          <a:r>
            <a:rPr lang="en-US" sz="1600" kern="1200" dirty="0" smtClean="0"/>
            <a:t>Mission Operations Engineer, Flight Director, COM </a:t>
          </a:r>
          <a:r>
            <a:rPr lang="en-US" sz="1600" kern="1200" dirty="0" smtClean="0"/>
            <a:t>DEV of Ontario, Canada and MDA of British Columbia, Canada. </a:t>
          </a:r>
          <a:endParaRPr lang="en-US" sz="1600" kern="1200" dirty="0"/>
        </a:p>
      </dsp:txBody>
      <dsp:txXfrm>
        <a:off x="42656" y="1604692"/>
        <a:ext cx="10480013" cy="788510"/>
      </dsp:txXfrm>
    </dsp:sp>
    <dsp:sp modelId="{27DB7900-B581-45DF-B514-D7CDA951AAE3}">
      <dsp:nvSpPr>
        <dsp:cNvPr id="0" name=""/>
        <dsp:cNvSpPr/>
      </dsp:nvSpPr>
      <dsp:spPr>
        <a:xfrm>
          <a:off x="0" y="2435858"/>
          <a:ext cx="10565325" cy="965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449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Mission </a:t>
          </a:r>
          <a:r>
            <a:rPr lang="en-US" sz="1600" kern="1200" dirty="0" smtClean="0"/>
            <a:t>Operations </a:t>
          </a:r>
          <a:r>
            <a:rPr lang="en-US" sz="1600" kern="1200" dirty="0" smtClean="0"/>
            <a:t>Engineer </a:t>
          </a:r>
          <a:r>
            <a:rPr lang="en-US" sz="1600" kern="1200" dirty="0" smtClean="0"/>
            <a:t>for various spacecraft and their associated Ground Segments in Europe, the US and </a:t>
          </a:r>
          <a:r>
            <a:rPr lang="en-US" sz="1600" kern="1200" dirty="0" smtClean="0"/>
            <a:t>Canada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Flight Director: responsible for training and leading large teams of engineers and operators in the day-to-day nominal and sometimes contingency operations of space missions</a:t>
          </a:r>
          <a:endParaRPr lang="en-US" sz="1600" kern="1200" dirty="0"/>
        </a:p>
      </dsp:txBody>
      <dsp:txXfrm>
        <a:off x="0" y="2435858"/>
        <a:ext cx="10565325" cy="965487"/>
      </dsp:txXfrm>
    </dsp:sp>
    <dsp:sp modelId="{464227E5-46EC-4F2F-BD1A-564D513FB935}">
      <dsp:nvSpPr>
        <dsp:cNvPr id="0" name=""/>
        <dsp:cNvSpPr/>
      </dsp:nvSpPr>
      <dsp:spPr>
        <a:xfrm>
          <a:off x="0" y="3401346"/>
          <a:ext cx="10565325" cy="873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Mark </a:t>
          </a:r>
          <a:r>
            <a:rPr lang="en-US" sz="1600" kern="1200" dirty="0" smtClean="0"/>
            <a:t>has been responsible for the management of multi-million dollar internal projects and external software and systems development subcontracts, with direct responsibility for budget and schedule success. Mark has held roles as a Project Manager and as a Technical Lead.</a:t>
          </a:r>
          <a:endParaRPr lang="en-US" sz="1600" kern="1200" dirty="0"/>
        </a:p>
      </dsp:txBody>
      <dsp:txXfrm>
        <a:off x="42656" y="3444002"/>
        <a:ext cx="10480013" cy="788510"/>
      </dsp:txXfrm>
    </dsp:sp>
    <dsp:sp modelId="{79752A15-1AE8-450D-A105-34461B6235FB}">
      <dsp:nvSpPr>
        <dsp:cNvPr id="0" name=""/>
        <dsp:cNvSpPr/>
      </dsp:nvSpPr>
      <dsp:spPr>
        <a:xfrm>
          <a:off x="0" y="4289161"/>
          <a:ext cx="10565325" cy="873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Mark holds a Bachelor’s Degree in Physics with Space Science, and a Masters degree in Spacecraft Technology and Satellite Telecommunications, both from University College London, United Kingdom. Mark is also a graduate of the International Space University’s Space Studies Program.</a:t>
          </a:r>
          <a:endParaRPr lang="en-US" sz="1600" kern="1200" dirty="0"/>
        </a:p>
      </dsp:txBody>
      <dsp:txXfrm>
        <a:off x="42656" y="4331817"/>
        <a:ext cx="10480013" cy="788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F9825-1905-46D5-B377-8733CE969461}">
      <dsp:nvSpPr>
        <dsp:cNvPr id="0" name=""/>
        <dsp:cNvSpPr/>
      </dsp:nvSpPr>
      <dsp:spPr>
        <a:xfrm rot="5400000">
          <a:off x="5325270" y="-1931379"/>
          <a:ext cx="1474403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Developers do not follow best practices when developing software, resulting in difficulty updating and maintaining code </a:t>
          </a:r>
          <a:r>
            <a:rPr lang="en-US" sz="2200" kern="1200" dirty="0" smtClean="0"/>
            <a:t>later</a:t>
          </a:r>
          <a:endParaRPr lang="en-US" sz="2200" kern="1200" dirty="0"/>
        </a:p>
      </dsp:txBody>
      <dsp:txXfrm rot="-5400000">
        <a:off x="3209544" y="256321"/>
        <a:ext cx="5633882" cy="1330455"/>
      </dsp:txXfrm>
    </dsp:sp>
    <dsp:sp modelId="{F891A313-201C-4079-BAB9-2BBEB9EB407B}">
      <dsp:nvSpPr>
        <dsp:cNvPr id="0" name=""/>
        <dsp:cNvSpPr/>
      </dsp:nvSpPr>
      <dsp:spPr>
        <a:xfrm>
          <a:off x="0" y="46"/>
          <a:ext cx="3209544" cy="1843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Technical Debt – </a:t>
          </a:r>
          <a:r>
            <a:rPr lang="en-US" sz="2700" strike="noStrike" kern="1200" dirty="0" smtClean="0"/>
            <a:t>10% of Identified Issues</a:t>
          </a:r>
          <a:endParaRPr lang="en-US" sz="2700" strike="noStrike" kern="1200" dirty="0"/>
        </a:p>
      </dsp:txBody>
      <dsp:txXfrm>
        <a:off x="89968" y="90014"/>
        <a:ext cx="3029608" cy="1663067"/>
      </dsp:txXfrm>
    </dsp:sp>
    <dsp:sp modelId="{FF8FCE83-D27C-4018-ACFF-4AB1CE3EDD74}">
      <dsp:nvSpPr>
        <dsp:cNvPr id="0" name=""/>
        <dsp:cNvSpPr/>
      </dsp:nvSpPr>
      <dsp:spPr>
        <a:xfrm rot="5400000">
          <a:off x="5325270" y="3773"/>
          <a:ext cx="1474403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Developers are not trained in how to effectively design applications, and do not know how to use best practices in development</a:t>
          </a:r>
          <a:endParaRPr lang="en-US" sz="2200" kern="1200" dirty="0"/>
        </a:p>
      </dsp:txBody>
      <dsp:txXfrm rot="-5400000">
        <a:off x="3209544" y="2191473"/>
        <a:ext cx="5633882" cy="1330455"/>
      </dsp:txXfrm>
    </dsp:sp>
    <dsp:sp modelId="{4F6096A3-5704-4D1C-877E-9534A1677720}">
      <dsp:nvSpPr>
        <dsp:cNvPr id="0" name=""/>
        <dsp:cNvSpPr/>
      </dsp:nvSpPr>
      <dsp:spPr>
        <a:xfrm>
          <a:off x="0" y="1935200"/>
          <a:ext cx="3209544" cy="1843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Not Trained in Design and Best Practices – </a:t>
          </a:r>
          <a:r>
            <a:rPr lang="en-US" sz="2700" strike="noStrike" kern="1200" dirty="0" smtClean="0"/>
            <a:t>8% of Identified Issues</a:t>
          </a:r>
          <a:endParaRPr lang="en-US" sz="2700" strike="noStrike" kern="1200" dirty="0"/>
        </a:p>
      </dsp:txBody>
      <dsp:txXfrm>
        <a:off x="89968" y="2025168"/>
        <a:ext cx="3029608" cy="16630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4FFE6-46C9-48A7-AC11-242C931A2CAA}">
      <dsp:nvSpPr>
        <dsp:cNvPr id="0" name=""/>
        <dsp:cNvSpPr/>
      </dsp:nvSpPr>
      <dsp:spPr>
        <a:xfrm rot="5400000">
          <a:off x="5575431" y="-2242283"/>
          <a:ext cx="97408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IEEE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NASA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Microsoft</a:t>
          </a:r>
          <a:endParaRPr lang="en-US" sz="1700" kern="1200" dirty="0"/>
        </a:p>
      </dsp:txBody>
      <dsp:txXfrm rot="-5400000">
        <a:off x="3209544" y="171155"/>
        <a:ext cx="5658305" cy="878978"/>
      </dsp:txXfrm>
    </dsp:sp>
    <dsp:sp modelId="{EFBD25FA-77AD-408C-BC27-3CF56A2AA797}">
      <dsp:nvSpPr>
        <dsp:cNvPr id="0" name=""/>
        <dsp:cNvSpPr/>
      </dsp:nvSpPr>
      <dsp:spPr>
        <a:xfrm>
          <a:off x="0" y="1844"/>
          <a:ext cx="3209544" cy="121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Many Standards </a:t>
          </a:r>
          <a:r>
            <a:rPr lang="en-US" sz="2300" kern="1200" dirty="0" smtClean="0"/>
            <a:t>Exist</a:t>
          </a:r>
          <a:endParaRPr lang="en-US" sz="2300" kern="1200" dirty="0"/>
        </a:p>
      </dsp:txBody>
      <dsp:txXfrm>
        <a:off x="59438" y="61282"/>
        <a:ext cx="3090668" cy="1098724"/>
      </dsp:txXfrm>
    </dsp:sp>
    <dsp:sp modelId="{6DBA1CAF-8E76-435E-8F16-CD3CF5FA85BE}">
      <dsp:nvSpPr>
        <dsp:cNvPr id="0" name=""/>
        <dsp:cNvSpPr/>
      </dsp:nvSpPr>
      <dsp:spPr>
        <a:xfrm rot="5400000">
          <a:off x="5575431" y="-963803"/>
          <a:ext cx="97408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IEEE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SEI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iSAQB</a:t>
          </a:r>
          <a:endParaRPr lang="en-US" sz="1700" kern="1200" dirty="0"/>
        </a:p>
      </dsp:txBody>
      <dsp:txXfrm rot="-5400000">
        <a:off x="3209544" y="1449635"/>
        <a:ext cx="5658305" cy="878978"/>
      </dsp:txXfrm>
    </dsp:sp>
    <dsp:sp modelId="{78B52FAE-CD7F-44B3-B98F-A8D488053B56}">
      <dsp:nvSpPr>
        <dsp:cNvPr id="0" name=""/>
        <dsp:cNvSpPr/>
      </dsp:nvSpPr>
      <dsp:spPr>
        <a:xfrm>
          <a:off x="0" y="1280324"/>
          <a:ext cx="3209544" cy="121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Few Certifications </a:t>
          </a:r>
          <a:r>
            <a:rPr lang="en-US" sz="2300" kern="1200" dirty="0" smtClean="0"/>
            <a:t>Exist</a:t>
          </a:r>
          <a:endParaRPr lang="en-US" sz="2300" kern="1200" dirty="0"/>
        </a:p>
      </dsp:txBody>
      <dsp:txXfrm>
        <a:off x="59438" y="1339762"/>
        <a:ext cx="3090668" cy="1098724"/>
      </dsp:txXfrm>
    </dsp:sp>
    <dsp:sp modelId="{9E84DB99-96D3-4785-8FE4-AF376AE54C90}">
      <dsp:nvSpPr>
        <dsp:cNvPr id="0" name=""/>
        <dsp:cNvSpPr/>
      </dsp:nvSpPr>
      <dsp:spPr>
        <a:xfrm rot="5400000">
          <a:off x="5575431" y="314677"/>
          <a:ext cx="97408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Academic 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Professional Training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On-the-Job Training</a:t>
          </a:r>
          <a:endParaRPr lang="en-US" sz="1700" kern="1200" dirty="0"/>
        </a:p>
      </dsp:txBody>
      <dsp:txXfrm rot="-5400000">
        <a:off x="3209544" y="2728116"/>
        <a:ext cx="5658305" cy="878978"/>
      </dsp:txXfrm>
    </dsp:sp>
    <dsp:sp modelId="{8B70A560-20FE-4E46-A5B0-E207B7EC9BEA}">
      <dsp:nvSpPr>
        <dsp:cNvPr id="0" name=""/>
        <dsp:cNvSpPr/>
      </dsp:nvSpPr>
      <dsp:spPr>
        <a:xfrm>
          <a:off x="0" y="2558805"/>
          <a:ext cx="3209544" cy="121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Lack of </a:t>
          </a:r>
          <a:r>
            <a:rPr lang="en-US" sz="2300" kern="1200" dirty="0" smtClean="0"/>
            <a:t>Education </a:t>
          </a:r>
          <a:r>
            <a:rPr lang="en-US" sz="2300" kern="1200" dirty="0" smtClean="0"/>
            <a:t>and </a:t>
          </a:r>
          <a:r>
            <a:rPr lang="en-US" sz="2300" kern="1200" dirty="0" smtClean="0"/>
            <a:t>Training </a:t>
          </a:r>
          <a:r>
            <a:rPr lang="en-US" sz="2300" kern="1200" dirty="0" smtClean="0"/>
            <a:t>for </a:t>
          </a:r>
          <a:r>
            <a:rPr lang="en-US" sz="2300" kern="1200" dirty="0" smtClean="0"/>
            <a:t>Best Practices</a:t>
          </a:r>
          <a:endParaRPr lang="en-US" sz="2300" kern="1200" dirty="0"/>
        </a:p>
      </dsp:txBody>
      <dsp:txXfrm>
        <a:off x="59438" y="2618243"/>
        <a:ext cx="3090668" cy="10987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83EA6-6FF5-4D73-A1D9-E700AF029AB4}">
      <dsp:nvSpPr>
        <dsp:cNvPr id="0" name=""/>
        <dsp:cNvSpPr/>
      </dsp:nvSpPr>
      <dsp:spPr>
        <a:xfrm>
          <a:off x="4613368" y="1719733"/>
          <a:ext cx="3263991" cy="566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238"/>
              </a:lnTo>
              <a:lnTo>
                <a:pt x="3263991" y="283238"/>
              </a:lnTo>
              <a:lnTo>
                <a:pt x="3263991" y="56647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0DB0D-3197-41E1-A25C-BC7689493FA0}">
      <dsp:nvSpPr>
        <dsp:cNvPr id="0" name=""/>
        <dsp:cNvSpPr/>
      </dsp:nvSpPr>
      <dsp:spPr>
        <a:xfrm>
          <a:off x="4567648" y="1719733"/>
          <a:ext cx="91440" cy="5664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647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74547-9568-4BAF-B19D-56D4575DE0FB}">
      <dsp:nvSpPr>
        <dsp:cNvPr id="0" name=""/>
        <dsp:cNvSpPr/>
      </dsp:nvSpPr>
      <dsp:spPr>
        <a:xfrm>
          <a:off x="1349376" y="1719733"/>
          <a:ext cx="3263991" cy="566477"/>
        </a:xfrm>
        <a:custGeom>
          <a:avLst/>
          <a:gdLst/>
          <a:ahLst/>
          <a:cxnLst/>
          <a:rect l="0" t="0" r="0" b="0"/>
          <a:pathLst>
            <a:path>
              <a:moveTo>
                <a:pt x="3263991" y="0"/>
              </a:moveTo>
              <a:lnTo>
                <a:pt x="3263991" y="283238"/>
              </a:lnTo>
              <a:lnTo>
                <a:pt x="0" y="283238"/>
              </a:lnTo>
              <a:lnTo>
                <a:pt x="0" y="56647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02875-E257-4F16-99AC-3F2AF6D21F1C}">
      <dsp:nvSpPr>
        <dsp:cNvPr id="0" name=""/>
        <dsp:cNvSpPr/>
      </dsp:nvSpPr>
      <dsp:spPr>
        <a:xfrm>
          <a:off x="2944537" y="370976"/>
          <a:ext cx="3337660" cy="134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Project Objectives</a:t>
          </a:r>
          <a:endParaRPr lang="en-US" sz="3600" kern="1200" dirty="0"/>
        </a:p>
      </dsp:txBody>
      <dsp:txXfrm>
        <a:off x="2944537" y="370976"/>
        <a:ext cx="3337660" cy="1348756"/>
      </dsp:txXfrm>
    </dsp:sp>
    <dsp:sp modelId="{A0FBABE7-9CAB-4674-BEA7-E48284CFBB8C}">
      <dsp:nvSpPr>
        <dsp:cNvPr id="0" name=""/>
        <dsp:cNvSpPr/>
      </dsp:nvSpPr>
      <dsp:spPr>
        <a:xfrm>
          <a:off x="619" y="2286210"/>
          <a:ext cx="2697513" cy="134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Interview 20 Software Engineers to Uncover Issues</a:t>
          </a:r>
          <a:endParaRPr lang="en-US" sz="2000" kern="1200" dirty="0"/>
        </a:p>
      </dsp:txBody>
      <dsp:txXfrm>
        <a:off x="619" y="2286210"/>
        <a:ext cx="2697513" cy="1348756"/>
      </dsp:txXfrm>
    </dsp:sp>
    <dsp:sp modelId="{F1BDE89C-1B2B-4286-89C2-0087940C16CC}">
      <dsp:nvSpPr>
        <dsp:cNvPr id="0" name=""/>
        <dsp:cNvSpPr/>
      </dsp:nvSpPr>
      <dsp:spPr>
        <a:xfrm>
          <a:off x="3264611" y="2286210"/>
          <a:ext cx="2697513" cy="134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Analyze Identified Issues to Determine Primary Issue to Solve</a:t>
          </a:r>
          <a:endParaRPr lang="en-US" sz="2000" kern="1200" dirty="0"/>
        </a:p>
      </dsp:txBody>
      <dsp:txXfrm>
        <a:off x="3264611" y="2286210"/>
        <a:ext cx="2697513" cy="1348756"/>
      </dsp:txXfrm>
    </dsp:sp>
    <dsp:sp modelId="{7AC2A663-DEB6-4EE8-8C52-7C48A910CE7C}">
      <dsp:nvSpPr>
        <dsp:cNvPr id="0" name=""/>
        <dsp:cNvSpPr/>
      </dsp:nvSpPr>
      <dsp:spPr>
        <a:xfrm>
          <a:off x="6528602" y="2286210"/>
          <a:ext cx="2697513" cy="134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Develop Capstone Project to Address Primary Issue</a:t>
          </a:r>
          <a:endParaRPr lang="en-US" sz="2000" kern="1200" dirty="0"/>
        </a:p>
      </dsp:txBody>
      <dsp:txXfrm>
        <a:off x="6528602" y="2286210"/>
        <a:ext cx="2697513" cy="1348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9FE89-F41A-4BE1-BC36-94C1FB30DB36}">
      <dsp:nvSpPr>
        <dsp:cNvPr id="0" name=""/>
        <dsp:cNvSpPr/>
      </dsp:nvSpPr>
      <dsp:spPr>
        <a:xfrm>
          <a:off x="4431" y="633196"/>
          <a:ext cx="169891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Analysis</a:t>
          </a:r>
          <a:endParaRPr lang="en-US" sz="1700" kern="1200" dirty="0"/>
        </a:p>
      </dsp:txBody>
      <dsp:txXfrm>
        <a:off x="4431" y="633196"/>
        <a:ext cx="1698912" cy="489600"/>
      </dsp:txXfrm>
    </dsp:sp>
    <dsp:sp modelId="{75A5EA9D-AD63-4A15-B527-B7F67A622C32}">
      <dsp:nvSpPr>
        <dsp:cNvPr id="0" name=""/>
        <dsp:cNvSpPr/>
      </dsp:nvSpPr>
      <dsp:spPr>
        <a:xfrm>
          <a:off x="4431" y="1122796"/>
          <a:ext cx="1698912" cy="2250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Identify </a:t>
          </a:r>
          <a:r>
            <a:rPr lang="en-US" sz="1700" kern="1200" dirty="0" smtClean="0"/>
            <a:t>Issues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Analyze </a:t>
          </a:r>
          <a:r>
            <a:rPr lang="en-US" sz="1700" kern="1200" dirty="0" smtClean="0"/>
            <a:t>Identified Issues</a:t>
          </a:r>
          <a:endParaRPr lang="en-US" sz="1700" kern="1200" dirty="0"/>
        </a:p>
      </dsp:txBody>
      <dsp:txXfrm>
        <a:off x="4431" y="1122796"/>
        <a:ext cx="1698912" cy="2250857"/>
      </dsp:txXfrm>
    </dsp:sp>
    <dsp:sp modelId="{3B83858C-36C8-44DC-BE14-3EAAB53D4980}">
      <dsp:nvSpPr>
        <dsp:cNvPr id="0" name=""/>
        <dsp:cNvSpPr/>
      </dsp:nvSpPr>
      <dsp:spPr>
        <a:xfrm>
          <a:off x="1941192" y="633196"/>
          <a:ext cx="169891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Design</a:t>
          </a:r>
          <a:endParaRPr lang="en-US" sz="1700" kern="1200" dirty="0"/>
        </a:p>
      </dsp:txBody>
      <dsp:txXfrm>
        <a:off x="1941192" y="633196"/>
        <a:ext cx="1698912" cy="489600"/>
      </dsp:txXfrm>
    </dsp:sp>
    <dsp:sp modelId="{1ABF80BE-6182-4FDE-87A5-D2629525B3A9}">
      <dsp:nvSpPr>
        <dsp:cNvPr id="0" name=""/>
        <dsp:cNvSpPr/>
      </dsp:nvSpPr>
      <dsp:spPr>
        <a:xfrm>
          <a:off x="1941192" y="1122796"/>
          <a:ext cx="1698912" cy="2250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Identify </a:t>
          </a:r>
          <a:r>
            <a:rPr lang="en-US" sz="1700" kern="1200" dirty="0" smtClean="0"/>
            <a:t>Primary Issue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Decide on Solution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Set Objectives and Milestones</a:t>
          </a:r>
          <a:endParaRPr lang="en-US" sz="1700" kern="1200" dirty="0"/>
        </a:p>
      </dsp:txBody>
      <dsp:txXfrm>
        <a:off x="1941192" y="1122796"/>
        <a:ext cx="1698912" cy="2250857"/>
      </dsp:txXfrm>
    </dsp:sp>
    <dsp:sp modelId="{9F3B0CD5-299B-4440-B320-6A99D60B5B1E}">
      <dsp:nvSpPr>
        <dsp:cNvPr id="0" name=""/>
        <dsp:cNvSpPr/>
      </dsp:nvSpPr>
      <dsp:spPr>
        <a:xfrm>
          <a:off x="3877953" y="633196"/>
          <a:ext cx="169891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Develop</a:t>
          </a:r>
          <a:endParaRPr lang="en-US" sz="1700" kern="1200" dirty="0"/>
        </a:p>
      </dsp:txBody>
      <dsp:txXfrm>
        <a:off x="3877953" y="633196"/>
        <a:ext cx="1698912" cy="489600"/>
      </dsp:txXfrm>
    </dsp:sp>
    <dsp:sp modelId="{97B4BCAB-15DD-4AD0-8D97-0F55C65BB5E1}">
      <dsp:nvSpPr>
        <dsp:cNvPr id="0" name=""/>
        <dsp:cNvSpPr/>
      </dsp:nvSpPr>
      <dsp:spPr>
        <a:xfrm>
          <a:off x="3877953" y="1122796"/>
          <a:ext cx="1698912" cy="2250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Generate Project Deliverables</a:t>
          </a:r>
          <a:endParaRPr lang="en-US" sz="1700" kern="1200" dirty="0"/>
        </a:p>
      </dsp:txBody>
      <dsp:txXfrm>
        <a:off x="3877953" y="1122796"/>
        <a:ext cx="1698912" cy="2250857"/>
      </dsp:txXfrm>
    </dsp:sp>
    <dsp:sp modelId="{2D105E1E-A0CC-4557-BB01-B405ED9A04A9}">
      <dsp:nvSpPr>
        <dsp:cNvPr id="0" name=""/>
        <dsp:cNvSpPr/>
      </dsp:nvSpPr>
      <dsp:spPr>
        <a:xfrm>
          <a:off x="5814713" y="633196"/>
          <a:ext cx="169891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</a:t>
          </a:r>
          <a:endParaRPr lang="en-US" sz="1700" kern="1200" dirty="0"/>
        </a:p>
      </dsp:txBody>
      <dsp:txXfrm>
        <a:off x="5814713" y="633196"/>
        <a:ext cx="1698912" cy="489600"/>
      </dsp:txXfrm>
    </dsp:sp>
    <dsp:sp modelId="{F7959561-51E6-42C1-81CF-0637B8727BE6}">
      <dsp:nvSpPr>
        <dsp:cNvPr id="0" name=""/>
        <dsp:cNvSpPr/>
      </dsp:nvSpPr>
      <dsp:spPr>
        <a:xfrm>
          <a:off x="5814713" y="1122796"/>
          <a:ext cx="1698912" cy="2250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Deploy Deliverables for Engineer Review</a:t>
          </a:r>
          <a:endParaRPr lang="en-US" sz="1700" kern="1200" dirty="0"/>
        </a:p>
      </dsp:txBody>
      <dsp:txXfrm>
        <a:off x="5814713" y="1122796"/>
        <a:ext cx="1698912" cy="2250857"/>
      </dsp:txXfrm>
    </dsp:sp>
    <dsp:sp modelId="{373D2E9D-9480-4F18-BE58-2A600181990D}">
      <dsp:nvSpPr>
        <dsp:cNvPr id="0" name=""/>
        <dsp:cNvSpPr/>
      </dsp:nvSpPr>
      <dsp:spPr>
        <a:xfrm>
          <a:off x="7751474" y="633196"/>
          <a:ext cx="169891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Evaluate</a:t>
          </a:r>
          <a:endParaRPr lang="en-US" sz="1700" kern="1200" dirty="0"/>
        </a:p>
      </dsp:txBody>
      <dsp:txXfrm>
        <a:off x="7751474" y="633196"/>
        <a:ext cx="1698912" cy="489600"/>
      </dsp:txXfrm>
    </dsp:sp>
    <dsp:sp modelId="{82063BF9-A45E-4DE6-B395-9B10F4A32E4B}">
      <dsp:nvSpPr>
        <dsp:cNvPr id="0" name=""/>
        <dsp:cNvSpPr/>
      </dsp:nvSpPr>
      <dsp:spPr>
        <a:xfrm>
          <a:off x="7751474" y="1122796"/>
          <a:ext cx="1698912" cy="2250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Incorporate Engineer Feedback Into Final Deliverable</a:t>
          </a:r>
          <a:endParaRPr lang="en-US" sz="1700" kern="1200" dirty="0"/>
        </a:p>
      </dsp:txBody>
      <dsp:txXfrm>
        <a:off x="7751474" y="1122796"/>
        <a:ext cx="1698912" cy="22508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21772-818E-4711-8CEA-317347BDE8C7}">
      <dsp:nvSpPr>
        <dsp:cNvPr id="0" name=""/>
        <dsp:cNvSpPr/>
      </dsp:nvSpPr>
      <dsp:spPr>
        <a:xfrm>
          <a:off x="0" y="35564"/>
          <a:ext cx="9131733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Quality+ Certification – Validate developer skills in best practices</a:t>
          </a:r>
          <a:endParaRPr lang="en-US" sz="1900" kern="1200" dirty="0"/>
        </a:p>
      </dsp:txBody>
      <dsp:txXfrm>
        <a:off x="22246" y="57810"/>
        <a:ext cx="9087241" cy="411223"/>
      </dsp:txXfrm>
    </dsp:sp>
    <dsp:sp modelId="{690CE7D1-97F3-415C-B385-02CE16C6D119}">
      <dsp:nvSpPr>
        <dsp:cNvPr id="0" name=""/>
        <dsp:cNvSpPr/>
      </dsp:nvSpPr>
      <dsp:spPr>
        <a:xfrm>
          <a:off x="0" y="491279"/>
          <a:ext cx="9131733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933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Training Plan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10 Sample Exam Questions</a:t>
          </a:r>
          <a:endParaRPr lang="en-US" sz="1500" kern="1200" dirty="0"/>
        </a:p>
      </dsp:txBody>
      <dsp:txXfrm>
        <a:off x="0" y="491279"/>
        <a:ext cx="9131733" cy="521122"/>
      </dsp:txXfrm>
    </dsp:sp>
    <dsp:sp modelId="{B1D3DA67-F221-4C92-A87B-14534DE9DF34}">
      <dsp:nvSpPr>
        <dsp:cNvPr id="0" name=""/>
        <dsp:cNvSpPr/>
      </dsp:nvSpPr>
      <dsp:spPr>
        <a:xfrm>
          <a:off x="0" y="1012402"/>
          <a:ext cx="9131733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Covers 10 subject areas:</a:t>
          </a:r>
          <a:endParaRPr lang="en-US" sz="1900" kern="1200" dirty="0"/>
        </a:p>
      </dsp:txBody>
      <dsp:txXfrm>
        <a:off x="22246" y="1034648"/>
        <a:ext cx="9087241" cy="411223"/>
      </dsp:txXfrm>
    </dsp:sp>
    <dsp:sp modelId="{B694408C-1361-4162-92E7-5B69724A532A}">
      <dsp:nvSpPr>
        <dsp:cNvPr id="0" name=""/>
        <dsp:cNvSpPr/>
      </dsp:nvSpPr>
      <dsp:spPr>
        <a:xfrm>
          <a:off x="0" y="1468117"/>
          <a:ext cx="9131733" cy="2595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933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Purpose (Business Case)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Quality Principles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Code Readability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Code Maintainability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Application Design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Tools/Automation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Internal Documentation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External Documentation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Code Standardization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Verification &amp; Validation (V&amp;V)</a:t>
          </a:r>
          <a:endParaRPr lang="en-US" sz="1500" kern="1200" dirty="0"/>
        </a:p>
      </dsp:txBody>
      <dsp:txXfrm>
        <a:off x="0" y="1468117"/>
        <a:ext cx="9131733" cy="2595779"/>
      </dsp:txXfrm>
    </dsp:sp>
    <dsp:sp modelId="{6F46621D-FC6D-4F51-B06A-43F6CC02C7B6}">
      <dsp:nvSpPr>
        <dsp:cNvPr id="0" name=""/>
        <dsp:cNvSpPr/>
      </dsp:nvSpPr>
      <dsp:spPr>
        <a:xfrm>
          <a:off x="0" y="4063897"/>
          <a:ext cx="9131733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Addresses problematic knowledge areas</a:t>
          </a:r>
          <a:endParaRPr lang="en-US" sz="1900" kern="1200" dirty="0"/>
        </a:p>
      </dsp:txBody>
      <dsp:txXfrm>
        <a:off x="22246" y="4086143"/>
        <a:ext cx="9087241" cy="4112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F7ECF-8567-4F15-B8AA-E6E9E8612B6A}">
      <dsp:nvSpPr>
        <dsp:cNvPr id="0" name=""/>
        <dsp:cNvSpPr/>
      </dsp:nvSpPr>
      <dsp:spPr>
        <a:xfrm>
          <a:off x="0" y="36271"/>
          <a:ext cx="9426225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Certification creates an industry standard for developers to meet</a:t>
          </a:r>
          <a:endParaRPr lang="en-US" sz="2900" kern="1200" dirty="0"/>
        </a:p>
      </dsp:txBody>
      <dsp:txXfrm>
        <a:off x="56315" y="92586"/>
        <a:ext cx="9313595" cy="1040990"/>
      </dsp:txXfrm>
    </dsp:sp>
    <dsp:sp modelId="{BF2D4049-0075-4F64-B427-833C9E323F55}">
      <dsp:nvSpPr>
        <dsp:cNvPr id="0" name=""/>
        <dsp:cNvSpPr/>
      </dsp:nvSpPr>
      <dsp:spPr>
        <a:xfrm>
          <a:off x="0" y="1273411"/>
          <a:ext cx="9426225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If adopted by industry:</a:t>
          </a:r>
          <a:endParaRPr lang="en-US" sz="2900" kern="1200" dirty="0"/>
        </a:p>
      </dsp:txBody>
      <dsp:txXfrm>
        <a:off x="56315" y="1329726"/>
        <a:ext cx="9313595" cy="1040990"/>
      </dsp:txXfrm>
    </dsp:sp>
    <dsp:sp modelId="{F006A9BA-F21B-4232-96EA-1CD624D8667A}">
      <dsp:nvSpPr>
        <dsp:cNvPr id="0" name=""/>
        <dsp:cNvSpPr/>
      </dsp:nvSpPr>
      <dsp:spPr>
        <a:xfrm>
          <a:off x="0" y="2427031"/>
          <a:ext cx="9426225" cy="1530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283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Improved academic curricula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Greater professional training opportunities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Increased confidence for developers working in/returning to industry</a:t>
          </a:r>
          <a:endParaRPr lang="en-US" sz="2300" kern="1200" dirty="0"/>
        </a:p>
      </dsp:txBody>
      <dsp:txXfrm>
        <a:off x="0" y="2427031"/>
        <a:ext cx="9426225" cy="1530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89A5A-7E0C-4F85-A88A-FFF5C894AF13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FE530-50AB-47D1-B7FA-FE8C85A9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1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visitors.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14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 Quality+</a:t>
            </a:r>
            <a:r>
              <a:rPr lang="en-US" baseline="0" dirty="0" smtClean="0"/>
              <a:t> as the solution to the issues identified in the project. Review the subject areas and how they relate to the problematic knowledge areas on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problematic</a:t>
            </a:r>
            <a:r>
              <a:rPr lang="en-US" baseline="0" dirty="0" smtClean="0"/>
              <a:t> areas and how they relate to subject areas on the previous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7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Review problematic</a:t>
            </a:r>
            <a:r>
              <a:rPr lang="en-US" baseline="0" dirty="0" smtClean="0"/>
              <a:t> areas and how they relate to subject areas on the previous slides.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44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Recap justification and purpose of Quality+.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3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next steps for implementation of Quality+.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7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</a:t>
            </a:r>
            <a:r>
              <a:rPr lang="en-US" baseline="0" dirty="0" smtClean="0"/>
              <a:t> data is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44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people are worth</a:t>
            </a:r>
            <a:r>
              <a:rPr lang="en-US" baseline="0" dirty="0" smtClean="0"/>
              <a:t> the challenge they add to a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Acknowledge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06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</a:t>
            </a:r>
            <a:r>
              <a:rPr lang="en-US" baseline="0" dirty="0" smtClean="0"/>
              <a:t> resources at a high level. Emphasize standards and related handbooks.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55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Cover</a:t>
            </a:r>
            <a:r>
              <a:rPr lang="en-US" baseline="0" dirty="0" smtClean="0"/>
              <a:t> resources at a high level. Emphasize standards and related handbooks.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1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through each bullet point and summarize each item on the agenda.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through each item.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1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through each item.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9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unlike other Capstones,</a:t>
            </a:r>
            <a:r>
              <a:rPr lang="en-US" baseline="0" dirty="0" smtClean="0"/>
              <a:t> problem was not defined at beginning. Issues discussed were discovered during first phase of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3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context of identified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3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 Objectives.</a:t>
            </a:r>
            <a:r>
              <a:rPr lang="en-US" baseline="0" dirty="0" smtClean="0"/>
              <a:t> Remind audience that problem had to be discovered.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7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 each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25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 timeline. Inform</a:t>
            </a:r>
            <a:r>
              <a:rPr lang="en-US" baseline="0" dirty="0" smtClean="0"/>
              <a:t> participants that timeline evolved over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E530-50AB-47D1-B7FA-FE8C85A9C0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8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8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529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9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347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84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88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8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1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60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5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5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DC3D-3F99-4BCE-9F47-8E90C18A64C3}" type="datetimeFigureOut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B1ED68-7169-45D0-AA76-8DE3DCDC9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9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ss.nl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mputer.org/web/education/software-development-associate" TargetMode="External"/><Relationship Id="rId5" Type="http://schemas.openxmlformats.org/officeDocument/2006/relationships/hyperlink" Target="http://mindprod.com/jgloss/unmain.html" TargetMode="External"/><Relationship Id="rId4" Type="http://schemas.openxmlformats.org/officeDocument/2006/relationships/hyperlink" Target="http://www.ganssle.com/articles/Toolsforcleancode.ht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wehb.nasa.gov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belia.com/" TargetMode="External"/><Relationship Id="rId4" Type="http://schemas.openxmlformats.org/officeDocument/2006/relationships/hyperlink" Target="http://www.jrtwine.com/Articles/CodingStyles/CStyle1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Uncovering Emerging Information Trends in Information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Industry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6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Results – Quality+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930367"/>
              </p:ext>
            </p:extLst>
          </p:nvPr>
        </p:nvGraphicFramePr>
        <p:xfrm>
          <a:off x="2589211" y="1904999"/>
          <a:ext cx="9131733" cy="4555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519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F21772-818E-4711-8CEA-317347BDE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DF21772-818E-4711-8CEA-317347BDE8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7DF21772-818E-4711-8CEA-317347BDE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7DF21772-818E-4711-8CEA-317347BDE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0CE7D1-97F3-415C-B385-02CE16C6D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690CE7D1-97F3-415C-B385-02CE16C6D1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690CE7D1-97F3-415C-B385-02CE16C6D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690CE7D1-97F3-415C-B385-02CE16C6D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D3DA67-F221-4C92-A87B-14534DE9DF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1D3DA67-F221-4C92-A87B-14534DE9DF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B1D3DA67-F221-4C92-A87B-14534DE9DF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B1D3DA67-F221-4C92-A87B-14534DE9DF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94408C-1361-4162-92E7-5B69724A53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B694408C-1361-4162-92E7-5B69724A53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B694408C-1361-4162-92E7-5B69724A53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B694408C-1361-4162-92E7-5B69724A53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46621D-FC6D-4F51-B06A-43F6CC02C7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6F46621D-FC6D-4F51-B06A-43F6CC02C7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6F46621D-FC6D-4F51-B06A-43F6CC02C7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6F46621D-FC6D-4F51-B06A-43F6CC02C7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Results – Identified Issues Pareto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9937665"/>
              </p:ext>
            </p:extLst>
          </p:nvPr>
        </p:nvGraphicFramePr>
        <p:xfrm>
          <a:off x="992486" y="1557195"/>
          <a:ext cx="10207028" cy="522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5347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Results – Identified Issues Fishbone Diagram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609" y="1868363"/>
            <a:ext cx="7603671" cy="479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Results –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83038"/>
              </p:ext>
            </p:extLst>
          </p:nvPr>
        </p:nvGraphicFramePr>
        <p:xfrm>
          <a:off x="2589211" y="2133600"/>
          <a:ext cx="9426225" cy="3994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345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2F7ECF-8567-4F15-B8AA-E6E9E8612B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D2F7ECF-8567-4F15-B8AA-E6E9E8612B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AD2F7ECF-8567-4F15-B8AA-E6E9E8612B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AD2F7ECF-8567-4F15-B8AA-E6E9E8612B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2D4049-0075-4F64-B427-833C9E323F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BF2D4049-0075-4F64-B427-833C9E323F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BF2D4049-0075-4F64-B427-833C9E323F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BF2D4049-0075-4F64-B427-833C9E323F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06A9BA-F21B-4232-96EA-1CD624D86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F006A9BA-F21B-4232-96EA-1CD624D866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F006A9BA-F21B-4232-96EA-1CD624D86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F006A9BA-F21B-4232-96EA-1CD624D86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05772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027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B6A2EF-889D-41BA-AEE3-4E4B3E927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2B6A2EF-889D-41BA-AEE3-4E4B3E927F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92B6A2EF-889D-41BA-AEE3-4E4B3E927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92B6A2EF-889D-41BA-AEE3-4E4B3E927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10CB5C-E3F2-49E6-BB1C-251FFCA095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1B10CB5C-E3F2-49E6-BB1C-251FFCA095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1B10CB5C-E3F2-49E6-BB1C-251FFCA095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1B10CB5C-E3F2-49E6-BB1C-251FFCA095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C9E846-7DD9-46D5-81A9-2EED13D26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0EC9E846-7DD9-46D5-81A9-2EED13D260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0EC9E846-7DD9-46D5-81A9-2EED13D26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0EC9E846-7DD9-46D5-81A9-2EED13D26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057E8F-91E0-4425-994A-E25942B36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22057E8F-91E0-4425-994A-E25942B368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22057E8F-91E0-4425-994A-E25942B36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22057E8F-91E0-4425-994A-E25942B36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– How Do You Know?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907864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203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6991AD-FDA8-41C7-928B-6BEF2FDD5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D6991AD-FDA8-41C7-928B-6BEF2FDD53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CD6991AD-FDA8-41C7-928B-6BEF2FDD5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CD6991AD-FDA8-41C7-928B-6BEF2FDD5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97BB75-A208-4752-B00B-BFD753D6E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7897BB75-A208-4752-B00B-BFD753D6E2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7897BB75-A208-4752-B00B-BFD753D6E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7897BB75-A208-4752-B00B-BFD753D6E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78504B-2BE2-4243-B710-14C203FB7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978504B-2BE2-4243-B710-14C203FB7D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B978504B-2BE2-4243-B710-14C203FB7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B978504B-2BE2-4243-B710-14C203FB7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56BB5D-EF99-40A5-ACC2-17E9BC1F7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7F56BB5D-EF99-40A5-ACC2-17E9BC1F7D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7F56BB5D-EF99-40A5-ACC2-17E9BC1F7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7F56BB5D-EF99-40A5-ACC2-17E9BC1F7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829C90-CAF3-4301-BD55-622281A6F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C2829C90-CAF3-4301-BD55-622281A6FC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C2829C90-CAF3-4301-BD55-622281A6F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C2829C90-CAF3-4301-BD55-622281A6F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– Start a Conversation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27420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672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11987A-5767-4CB6-AF3B-CEC6F839C4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A11987A-5767-4CB6-AF3B-CEC6F839C4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9A11987A-5767-4CB6-AF3B-CEC6F839C4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9A11987A-5767-4CB6-AF3B-CEC6F839C4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FBEDB-5D71-4C9D-A531-0A899EB9B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D7FBEDB-5D71-4C9D-A531-0A899EB9BE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1D7FBEDB-5D71-4C9D-A531-0A899EB9B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1D7FBEDB-5D71-4C9D-A531-0A899EB9B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96D1CE-8844-4ECD-849F-16B64A56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8396D1CE-8844-4ECD-849F-16B64A5668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8396D1CE-8844-4ECD-849F-16B64A56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8396D1CE-8844-4ECD-849F-16B64A56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1D1DF8-F0B9-4BFA-B127-FBDD8A61C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C91D1DF8-F0B9-4BFA-B127-FBDD8A61C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C91D1DF8-F0B9-4BFA-B127-FBDD8A61C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C91D1DF8-F0B9-4BFA-B127-FBDD8A61C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AE33C3-C8EF-4C4A-A4C4-5A0B7D3A2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C1AE33C3-C8EF-4C4A-A4C4-5A0B7D3A27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C1AE33C3-C8EF-4C4A-A4C4-5A0B7D3A2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1AE33C3-C8EF-4C4A-A4C4-5A0B7D3A2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 rev="1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Capstone Mentor: Mark Seymour</a:t>
            </a:r>
          </a:p>
          <a:p>
            <a:r>
              <a:rPr lang="en-US" dirty="0" smtClean="0"/>
              <a:t>Reviewers: KT Walker, Martin Pain, Mark Reynolds, Jeremy Morgan</a:t>
            </a:r>
            <a:endParaRPr lang="en-US" dirty="0"/>
          </a:p>
          <a:p>
            <a:r>
              <a:rPr lang="en-US" dirty="0" smtClean="0"/>
              <a:t>Interviewees</a:t>
            </a:r>
          </a:p>
          <a:p>
            <a:r>
              <a:rPr lang="en-US" dirty="0" smtClean="0"/>
              <a:t>Advisors at RIT: Sam McQuade, Rich Morales, Peter Boyd</a:t>
            </a:r>
          </a:p>
          <a:p>
            <a:r>
              <a:rPr lang="en-US" dirty="0" smtClean="0"/>
              <a:t>Coworkers at Stryker: Krisi, Mary, Abin, Mike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5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Carnegie Mellon University Software Engineering Institute (SEI) (2015). Personal Software Process (PSP) Developer. (Reviewed online 11/16/15 at http://www.sei.cmu.edu/certification/opportunities/psp/index.cfm).</a:t>
            </a:r>
          </a:p>
          <a:p>
            <a:pPr lvl="0"/>
            <a:r>
              <a:rPr lang="en-US" dirty="0"/>
              <a:t>European Committee for Electrotechnical Standardization (CENELEC) (2006). BS EN 62304:2006 Medical Device Software – Software Life-Cycle Processes. (Reviewed online 11/24/15 at private standards repository).</a:t>
            </a:r>
          </a:p>
          <a:p>
            <a:pPr lvl="0"/>
            <a:r>
              <a:rPr lang="en-US" dirty="0"/>
              <a:t>European Cooperation for Space Standardization (2013). Space Engineering Software Engineering Handbook. (Reviewed online 11/24/15 at </a:t>
            </a:r>
            <a:r>
              <a:rPr lang="en-US" u="sng" dirty="0">
                <a:hlinkClick r:id="rId3"/>
              </a:rPr>
              <a:t>http://www.ecss.nl/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Food and Drug Administration (FDA) (2002). General Principles of Software Validation; Final Guidance for Industry and FDA Staff. (Reviewed online 11/16/15 at http://www.fda.gov/RegulatoryInformation/Guidances/ucm085281.htm).</a:t>
            </a:r>
          </a:p>
          <a:p>
            <a:pPr lvl="0"/>
            <a:r>
              <a:rPr lang="en-US" dirty="0"/>
              <a:t>Ganssle, Jack. Tools for Clean Code. The Embedded Muse. (Reviewed online 11/01/15 at </a:t>
            </a:r>
            <a:r>
              <a:rPr lang="en-US" u="sng" dirty="0">
                <a:hlinkClick r:id="rId4"/>
              </a:rPr>
              <a:t>http://www.ganssle.com/articles/Toolsforcleancode.htm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Gerard J. Holzmann, "The Power of 10: Rules for Developing Safety-Critical Code," Computer, vol. 39, no. 6, pp. 95-97, June, 2006.</a:t>
            </a:r>
          </a:p>
          <a:p>
            <a:pPr lvl="0"/>
            <a:r>
              <a:rPr lang="en-US" dirty="0"/>
              <a:t>Green, Roedy (2015). Unmaintainable Code. Canadian Mind Products. (Reviewed online 11/02/15 at </a:t>
            </a:r>
            <a:r>
              <a:rPr lang="en-US" u="sng" dirty="0">
                <a:hlinkClick r:id="rId5"/>
              </a:rPr>
              <a:t>http://mindprod.com/jgloss/unmain.html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IEEE Computer Society (2015). Software Development Associate Engineer Certification. (Reviewed online 12/01/15 at </a:t>
            </a:r>
            <a:r>
              <a:rPr lang="en-US" u="sng" dirty="0">
                <a:hlinkClick r:id="rId6"/>
              </a:rPr>
              <a:t>http://www.computer.org/web/education/software-development-associate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IEEE Computer Society (2015). Software Engineering Body of Knowledge (SWEBOK) V3. (Reviewed online 11/16/15 at http://www.computer.org/web/swebok/v3).</a:t>
            </a:r>
          </a:p>
          <a:p>
            <a:pPr lvl="0"/>
            <a:r>
              <a:rPr lang="en-US" dirty="0"/>
              <a:t>International Software Architecture Qualification Board (iSAQB) (2015). Certified Professional for Software Architecture (CPSA). (Reviewed online 11/15/15 at http://www.isaqb.org/certifications/?lang=en).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7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Resources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Jet Propulsion Laboratory (JPL) (2009). JPL Institutional Coding Standard for the C Programming Language. (Reviewed online 11/02/15 at http://lars-lab.jpl.nasa.gov/).</a:t>
            </a:r>
          </a:p>
          <a:p>
            <a:pPr lvl="0"/>
            <a:r>
              <a:rPr lang="en-US" dirty="0"/>
              <a:t>Microsoft Developer Network (MSDN) (2015). Coding Techniques. (Reviewed online 11/02/15 at https://msdn.microsoft.com/en-us/library/aa291593 (v=vs.71).aspx).</a:t>
            </a:r>
          </a:p>
          <a:p>
            <a:pPr lvl="0"/>
            <a:r>
              <a:rPr lang="en-US" dirty="0"/>
              <a:t>MindTools (2015). Pareto Analysis – Using the 80/20 Rule to Prioritize. (Reviewed online 12/03/15 at https://www.mindtools.com/pages/article/newTED_01.htm).</a:t>
            </a:r>
          </a:p>
          <a:p>
            <a:pPr lvl="0"/>
            <a:r>
              <a:rPr lang="en-US" dirty="0"/>
              <a:t>National Aeronautics and Space Administration (NASA) (2015). Software Engineering Handbook. (Reviewed online 11/02/15 at </a:t>
            </a:r>
            <a:r>
              <a:rPr lang="en-US" u="sng" dirty="0">
                <a:hlinkClick r:id="rId3"/>
              </a:rPr>
              <a:t>https://swehb.nasa.gov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Oracle Corporation (1999). Code Conventions for the Java™ Programming Language. (Reviewed online 11/16/15 at http://www.oracle.com/technetwork/java/codeconvtoc-136057.html).</a:t>
            </a:r>
          </a:p>
          <a:p>
            <a:pPr lvl="0"/>
            <a:r>
              <a:rPr lang="en-US" dirty="0"/>
              <a:t>Twine, James R (2003). The importance of a coding standard and the benefits of adhering to it. JRTwine Software, LLC. (Reviewed online 11/01/15 at </a:t>
            </a:r>
            <a:r>
              <a:rPr lang="en-US" u="sng" dirty="0">
                <a:hlinkClick r:id="rId4"/>
              </a:rPr>
              <a:t>http://www.jrtwine.com/Articles/CodingStyles/CStyle1.htm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US Department of Defense (1994). MIL-STD-498: Software Development and Documentation. (Reviewed online 11/24/15 at </a:t>
            </a:r>
            <a:r>
              <a:rPr lang="en-US" u="sng" dirty="0">
                <a:hlinkClick r:id="rId5"/>
              </a:rPr>
              <a:t>www.abelia.com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9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359076"/>
              </p:ext>
            </p:extLst>
          </p:nvPr>
        </p:nvGraphicFramePr>
        <p:xfrm>
          <a:off x="2321358" y="1650671"/>
          <a:ext cx="9454819" cy="460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709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BF6BB4-B456-41F6-A2FE-66B697E0D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34BF6BB4-B456-41F6-A2FE-66B697E0D5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34BF6BB4-B456-41F6-A2FE-66B697E0D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34BF6BB4-B456-41F6-A2FE-66B697E0D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1F7604-520F-4AA0-91FD-006432BB4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3B1F7604-520F-4AA0-91FD-006432BB4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3B1F7604-520F-4AA0-91FD-006432BB4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3B1F7604-520F-4AA0-91FD-006432BB4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1294F6-BCB9-4DE2-8450-5364BF2C5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4A1294F6-BCB9-4DE2-8450-5364BF2C5C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4A1294F6-BCB9-4DE2-8450-5364BF2C5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4A1294F6-BCB9-4DE2-8450-5364BF2C5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E465A-33B8-4B60-BAAD-887D9235E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FACE465A-33B8-4B60-BAAD-887D9235E1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FACE465A-33B8-4B60-BAAD-887D9235E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FACE465A-33B8-4B60-BAAD-887D9235E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C6878E-67C6-47A2-8065-9A4E1E37E2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94C6878E-67C6-47A2-8065-9A4E1E37E2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94C6878E-67C6-47A2-8065-9A4E1E37E2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94C6878E-67C6-47A2-8065-9A4E1E37E2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F11AA3-962B-43DF-A2F0-EF609B7C5F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50F11AA3-962B-43DF-A2F0-EF609B7C5F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50F11AA3-962B-43DF-A2F0-EF609B7C5F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50F11AA3-962B-43DF-A2F0-EF609B7C5F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575E29-9EC7-4A5C-BF6D-CF869CA7B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D575E29-9EC7-4A5C-BF6D-CF869CA7BC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D575E29-9EC7-4A5C-BF6D-CF869CA7B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D575E29-9EC7-4A5C-BF6D-CF869CA7B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6194A9-0483-47AD-9ED0-0480759851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graphicEl>
                                              <a:dgm id="{D76194A9-0483-47AD-9ED0-0480759851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D76194A9-0483-47AD-9ED0-0480759851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graphicEl>
                                              <a:dgm id="{D76194A9-0483-47AD-9ED0-0480759851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</a:t>
            </a:r>
            <a:r>
              <a:rPr lang="en-US" dirty="0" smtClean="0"/>
              <a:t>Introduction – Eric M. </a:t>
            </a:r>
            <a:r>
              <a:rPr lang="en-US" dirty="0" smtClean="0"/>
              <a:t>Pastore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657105"/>
              </p:ext>
            </p:extLst>
          </p:nvPr>
        </p:nvGraphicFramePr>
        <p:xfrm>
          <a:off x="2589212" y="2121725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544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D15468-DFA5-4B36-A7AE-5C02706983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4D15468-DFA5-4B36-A7AE-5C02706983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4D15468-DFA5-4B36-A7AE-5C02706983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B4D15468-DFA5-4B36-A7AE-5C02706983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09CE42-550D-4DCA-B6F5-F86FE6F015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5109CE42-550D-4DCA-B6F5-F86FE6F015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5109CE42-550D-4DCA-B6F5-F86FE6F015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5109CE42-550D-4DCA-B6F5-F86FE6F015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F9D958-61DD-4C89-819D-35658362A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ABF9D958-61DD-4C89-819D-35658362A4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ABF9D958-61DD-4C89-819D-35658362A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ABF9D958-61DD-4C89-819D-35658362A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610227-EF26-4604-BD95-8270BF597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30610227-EF26-4604-BD95-8270BF597F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30610227-EF26-4604-BD95-8270BF597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30610227-EF26-4604-BD95-8270BF597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355F94-FC36-478F-8770-3970D249E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E2355F94-FC36-478F-8770-3970D249E8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E2355F94-FC36-478F-8770-3970D249E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E2355F94-FC36-478F-8770-3970D249E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1DC439-A767-4104-9284-525D3C075A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111DC439-A767-4104-9284-525D3C075A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111DC439-A767-4104-9284-525D3C075A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111DC439-A767-4104-9284-525D3C075A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</a:t>
            </a:r>
            <a:r>
              <a:rPr lang="en-US" dirty="0" smtClean="0"/>
              <a:t>Mentor – Mark Seymour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57940"/>
              </p:ext>
            </p:extLst>
          </p:nvPr>
        </p:nvGraphicFramePr>
        <p:xfrm>
          <a:off x="939287" y="1488807"/>
          <a:ext cx="10565325" cy="5167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77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9EECB6-17AC-474F-B934-630DE2223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99EECB6-17AC-474F-B934-630DE2223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C99EECB6-17AC-474F-B934-630DE2223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C99EECB6-17AC-474F-B934-630DE2223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7DBAEA-10C9-42F0-A820-E6587F088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F97DBAEA-10C9-42F0-A820-E6587F088A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F97DBAEA-10C9-42F0-A820-E6587F088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F97DBAEA-10C9-42F0-A820-E6587F088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0C4A4A-CCCD-4DB0-B061-09C7D30A8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AA0C4A4A-CCCD-4DB0-B061-09C7D30A8C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AA0C4A4A-CCCD-4DB0-B061-09C7D30A8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AA0C4A4A-CCCD-4DB0-B061-09C7D30A8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DB7900-B581-45DF-B514-D7CDA951A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27DB7900-B581-45DF-B514-D7CDA951AA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27DB7900-B581-45DF-B514-D7CDA951A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27DB7900-B581-45DF-B514-D7CDA951A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4227E5-46EC-4F2F-BD1A-564D513FB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464227E5-46EC-4F2F-BD1A-564D513FB9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464227E5-46EC-4F2F-BD1A-564D513FB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464227E5-46EC-4F2F-BD1A-564D513FB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752A15-1AE8-450D-A105-34461B6235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79752A15-1AE8-450D-A105-34461B6235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79752A15-1AE8-450D-A105-34461B6235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79752A15-1AE8-450D-A105-34461B6235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Background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03983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095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Background – Contexts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55667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914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– 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691280"/>
              </p:ext>
            </p:extLst>
          </p:nvPr>
        </p:nvGraphicFramePr>
        <p:xfrm>
          <a:off x="2589212" y="2133599"/>
          <a:ext cx="9226736" cy="4005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495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A02875-E257-4F16-99AC-3F2AF6D21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DA02875-E257-4F16-99AC-3F2AF6D21F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DA02875-E257-4F16-99AC-3F2AF6D21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8DA02875-E257-4F16-99AC-3F2AF6D21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874547-9568-4BAF-B19D-56D4575DE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95874547-9568-4BAF-B19D-56D4575DE0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95874547-9568-4BAF-B19D-56D4575DE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95874547-9568-4BAF-B19D-56D4575DE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FBABE7-9CAB-4674-BEA7-E48284CFB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0FBABE7-9CAB-4674-BEA7-E48284CFBB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A0FBABE7-9CAB-4674-BEA7-E48284CFB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A0FBABE7-9CAB-4674-BEA7-E48284CFB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E0DB0D-3197-41E1-A25C-BC7689493F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D6E0DB0D-3197-41E1-A25C-BC7689493F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D6E0DB0D-3197-41E1-A25C-BC7689493F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D6E0DB0D-3197-41E1-A25C-BC7689493F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BDE89C-1B2B-4286-89C2-0087940C16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F1BDE89C-1B2B-4286-89C2-0087940C16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F1BDE89C-1B2B-4286-89C2-0087940C16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F1BDE89C-1B2B-4286-89C2-0087940C16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E83EA6-6FF5-4D73-A1D9-E700AF029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C5E83EA6-6FF5-4D73-A1D9-E700AF029A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C5E83EA6-6FF5-4D73-A1D9-E700AF029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C5E83EA6-6FF5-4D73-A1D9-E700AF029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C2A663-DEB6-4EE8-8C52-7C48A910CE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7AC2A663-DEB6-4EE8-8C52-7C48A910CE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7AC2A663-DEB6-4EE8-8C52-7C48A910CE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7AC2A663-DEB6-4EE8-8C52-7C48A910CE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– Phases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285091"/>
              </p:ext>
            </p:extLst>
          </p:nvPr>
        </p:nvGraphicFramePr>
        <p:xfrm>
          <a:off x="2589212" y="1905000"/>
          <a:ext cx="9454819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852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– Timeline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282289"/>
              </p:ext>
            </p:extLst>
          </p:nvPr>
        </p:nvGraphicFramePr>
        <p:xfrm>
          <a:off x="344080" y="1904999"/>
          <a:ext cx="5038816" cy="394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704"/>
                <a:gridCol w="1259704"/>
                <a:gridCol w="1259704"/>
                <a:gridCol w="1259704"/>
              </a:tblGrid>
              <a:tr h="232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 (Days)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6045" marR="6045" marT="6045" marB="0" anchor="b"/>
                </a:tc>
              </a:tr>
              <a:tr h="459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Proposal Approval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12/1/13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5/7/2014</a:t>
                      </a:r>
                    </a:p>
                  </a:txBody>
                  <a:tcPr marL="6045" marR="6045" marT="6045" marB="0" anchor="b"/>
                </a:tc>
              </a:tr>
              <a:tr h="685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 and Conduct Interviews 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5/8/14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10/12/2015</a:t>
                      </a:r>
                    </a:p>
                  </a:txBody>
                  <a:tcPr marL="6045" marR="6045" marT="6045" marB="0" anchor="b"/>
                </a:tc>
              </a:tr>
              <a:tr h="232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Data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10/13/15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10/20/2015</a:t>
                      </a:r>
                    </a:p>
                  </a:txBody>
                  <a:tcPr marL="6045" marR="6045" marT="6045" marB="0" anchor="b"/>
                </a:tc>
              </a:tr>
              <a:tr h="459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Project Deliverable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10/21/15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10/27/2015</a:t>
                      </a:r>
                    </a:p>
                  </a:txBody>
                  <a:tcPr marL="6045" marR="6045" marT="6045" marB="0" anchor="b"/>
                </a:tc>
              </a:tr>
              <a:tr h="459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 Project Deliverable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10/28/15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11/14/2015</a:t>
                      </a:r>
                    </a:p>
                  </a:txBody>
                  <a:tcPr marL="6045" marR="6045" marT="6045" marB="0" anchor="b"/>
                </a:tc>
              </a:tr>
              <a:tr h="685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Project Deliverable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11/14/15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11/15/2015</a:t>
                      </a:r>
                    </a:p>
                  </a:txBody>
                  <a:tcPr marL="6045" marR="6045" marT="6045" marB="0" anchor="b"/>
                </a:tc>
              </a:tr>
              <a:tr h="232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Evaluate Results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11/16/15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11/22/2015</a:t>
                      </a:r>
                    </a:p>
                  </a:txBody>
                  <a:tcPr marL="6045" marR="6045" marT="6045" marB="0" anchor="b"/>
                </a:tc>
              </a:tr>
              <a:tr h="232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Report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11/4/15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045" marR="6045" marT="60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12/3/2015</a:t>
                      </a:r>
                    </a:p>
                  </a:txBody>
                  <a:tcPr marL="6045" marR="6045" marT="6045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233848"/>
              </p:ext>
            </p:extLst>
          </p:nvPr>
        </p:nvGraphicFramePr>
        <p:xfrm>
          <a:off x="5372753" y="1820332"/>
          <a:ext cx="6819247" cy="3701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446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2101</TotalTime>
  <Words>1464</Words>
  <Application>Microsoft Office PowerPoint</Application>
  <PresentationFormat>Widescreen</PresentationFormat>
  <Paragraphs>206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Uncovering Emerging Information Trends in Information Technology</vt:lpstr>
      <vt:lpstr>Outline</vt:lpstr>
      <vt:lpstr>Personal Introduction – Eric M. Pastore</vt:lpstr>
      <vt:lpstr>Capstone Mentor – Mark Seymour</vt:lpstr>
      <vt:lpstr>Problem Background</vt:lpstr>
      <vt:lpstr>Problem Background – Contexts</vt:lpstr>
      <vt:lpstr>Project Description – Objectives</vt:lpstr>
      <vt:lpstr>Project Description – Phases</vt:lpstr>
      <vt:lpstr>Project Description – Timeline</vt:lpstr>
      <vt:lpstr>Project Results – Quality+ </vt:lpstr>
      <vt:lpstr>Project Results – Identified Issues Pareto Chart</vt:lpstr>
      <vt:lpstr>Project Results – Identified Issues Fishbone Diagram</vt:lpstr>
      <vt:lpstr>Project Results – Summary</vt:lpstr>
      <vt:lpstr>Next Steps</vt:lpstr>
      <vt:lpstr>Lessons Learned – How Do You Know?</vt:lpstr>
      <vt:lpstr>Lessons Learned – Start a Conversation</vt:lpstr>
      <vt:lpstr>Acknowledgements</vt:lpstr>
      <vt:lpstr>References and Resources</vt:lpstr>
      <vt:lpstr>References and Resources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Emerging Information Trends in Information Technology</dc:title>
  <dc:creator>Word User</dc:creator>
  <cp:lastModifiedBy>ERIC PASTORE (RIT Student)</cp:lastModifiedBy>
  <cp:revision>57</cp:revision>
  <dcterms:created xsi:type="dcterms:W3CDTF">2015-09-12T16:04:10Z</dcterms:created>
  <dcterms:modified xsi:type="dcterms:W3CDTF">2015-12-07T01:36:59Z</dcterms:modified>
</cp:coreProperties>
</file>