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438912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D9"/>
              </a:solidFill>
              <a:prstDash val="solid"/>
              <a:round/>
            </a:ln>
          </a:left>
          <a:right>
            <a:ln w="12700" cap="flat">
              <a:solidFill>
                <a:srgbClr val="FFFFD9"/>
              </a:solidFill>
              <a:prstDash val="solid"/>
              <a:round/>
            </a:ln>
          </a:right>
          <a:top>
            <a:ln w="12700" cap="flat">
              <a:solidFill>
                <a:srgbClr val="FFFFD9"/>
              </a:solidFill>
              <a:prstDash val="solid"/>
              <a:round/>
            </a:ln>
          </a:top>
          <a:bottom>
            <a:ln w="12700" cap="flat">
              <a:solidFill>
                <a:srgbClr val="FFFFD9"/>
              </a:solidFill>
              <a:prstDash val="solid"/>
              <a:round/>
            </a:ln>
          </a:bottom>
          <a:insideH>
            <a:ln w="12700" cap="flat">
              <a:solidFill>
                <a:srgbClr val="FFFFD9"/>
              </a:solidFill>
              <a:prstDash val="solid"/>
              <a:round/>
            </a:ln>
          </a:insideH>
          <a:insideV>
            <a:ln w="12700" cap="flat">
              <a:solidFill>
                <a:srgbClr val="FFFFD9"/>
              </a:solidFill>
              <a:prstDash val="solid"/>
              <a:round/>
            </a:ln>
          </a:insideV>
        </a:tcBdr>
        <a:fill>
          <a:solidFill>
            <a:schemeClr val="accent3">
              <a:lumOff val="3695"/>
            </a:schemeClr>
          </a:solidFill>
        </a:fill>
      </a:tcStyle>
    </a:wholeTbl>
    <a:band2H>
      <a:tcTxStyle b="def" i="def"/>
      <a:tcStyle>
        <a:tcBdr/>
        <a:fill>
          <a:solidFill>
            <a:schemeClr val="accent5"/>
          </a:solidFill>
        </a:fill>
      </a:tcStyle>
    </a:band2H>
    <a:firstCol>
      <a:tcTxStyle b="on" i="off">
        <a:fontRef idx="major">
          <a:srgbClr val="FFFFD9"/>
        </a:fontRef>
        <a:srgbClr val="FFFFD9"/>
      </a:tcTxStyle>
      <a:tcStyle>
        <a:tcBdr>
          <a:left>
            <a:ln w="12700" cap="flat">
              <a:solidFill>
                <a:srgbClr val="FFFFD9"/>
              </a:solidFill>
              <a:prstDash val="solid"/>
              <a:round/>
            </a:ln>
          </a:left>
          <a:right>
            <a:ln w="12700" cap="flat">
              <a:solidFill>
                <a:srgbClr val="FFFFD9"/>
              </a:solidFill>
              <a:prstDash val="solid"/>
              <a:round/>
            </a:ln>
          </a:right>
          <a:top>
            <a:ln w="12700" cap="flat">
              <a:solidFill>
                <a:srgbClr val="FFFFD9"/>
              </a:solidFill>
              <a:prstDash val="solid"/>
              <a:round/>
            </a:ln>
          </a:top>
          <a:bottom>
            <a:ln w="12700" cap="flat">
              <a:solidFill>
                <a:srgbClr val="FFFFD9"/>
              </a:solidFill>
              <a:prstDash val="solid"/>
              <a:round/>
            </a:ln>
          </a:bottom>
          <a:insideH>
            <a:ln w="12700" cap="flat">
              <a:solidFill>
                <a:srgbClr val="FFFFD9"/>
              </a:solidFill>
              <a:prstDash val="solid"/>
              <a:round/>
            </a:ln>
          </a:insideH>
          <a:insideV>
            <a:ln w="12700" cap="flat">
              <a:solidFill>
                <a:srgbClr val="FFFFD9"/>
              </a:solidFill>
              <a:prstDash val="solid"/>
              <a:round/>
            </a:ln>
          </a:insideV>
        </a:tcBdr>
        <a:fill>
          <a:solidFill>
            <a:schemeClr val="accent1"/>
          </a:solidFill>
        </a:fill>
      </a:tcStyle>
    </a:firstCol>
    <a:lastRow>
      <a:tcTxStyle b="on" i="off">
        <a:fontRef idx="major">
          <a:srgbClr val="FFFFD9"/>
        </a:fontRef>
        <a:srgbClr val="FFFFD9"/>
      </a:tcTxStyle>
      <a:tcStyle>
        <a:tcBdr>
          <a:left>
            <a:ln w="12700" cap="flat">
              <a:solidFill>
                <a:srgbClr val="FFFFD9"/>
              </a:solidFill>
              <a:prstDash val="solid"/>
              <a:round/>
            </a:ln>
          </a:left>
          <a:right>
            <a:ln w="12700" cap="flat">
              <a:solidFill>
                <a:srgbClr val="FFFFD9"/>
              </a:solidFill>
              <a:prstDash val="solid"/>
              <a:round/>
            </a:ln>
          </a:right>
          <a:top>
            <a:ln w="38100" cap="flat">
              <a:solidFill>
                <a:srgbClr val="FFFFD9"/>
              </a:solidFill>
              <a:prstDash val="solid"/>
              <a:round/>
            </a:ln>
          </a:top>
          <a:bottom>
            <a:ln w="12700" cap="flat">
              <a:solidFill>
                <a:srgbClr val="FFFFD9"/>
              </a:solidFill>
              <a:prstDash val="solid"/>
              <a:round/>
            </a:ln>
          </a:bottom>
          <a:insideH>
            <a:ln w="12700" cap="flat">
              <a:solidFill>
                <a:srgbClr val="FFFFD9"/>
              </a:solidFill>
              <a:prstDash val="solid"/>
              <a:round/>
            </a:ln>
          </a:insideH>
          <a:insideV>
            <a:ln w="12700" cap="flat">
              <a:solidFill>
                <a:srgbClr val="FFFFD9"/>
              </a:solidFill>
              <a:prstDash val="solid"/>
              <a:round/>
            </a:ln>
          </a:insideV>
        </a:tcBdr>
        <a:fill>
          <a:solidFill>
            <a:schemeClr val="accent1"/>
          </a:solidFill>
        </a:fill>
      </a:tcStyle>
    </a:lastRow>
    <a:firstRow>
      <a:tcTxStyle b="on" i="off">
        <a:fontRef idx="major">
          <a:srgbClr val="FFFFD9"/>
        </a:fontRef>
        <a:srgbClr val="FFFFD9"/>
      </a:tcTxStyle>
      <a:tcStyle>
        <a:tcBdr>
          <a:left>
            <a:ln w="12700" cap="flat">
              <a:solidFill>
                <a:srgbClr val="FFFFD9"/>
              </a:solidFill>
              <a:prstDash val="solid"/>
              <a:round/>
            </a:ln>
          </a:left>
          <a:right>
            <a:ln w="12700" cap="flat">
              <a:solidFill>
                <a:srgbClr val="FFFFD9"/>
              </a:solidFill>
              <a:prstDash val="solid"/>
              <a:round/>
            </a:ln>
          </a:right>
          <a:top>
            <a:ln w="12700" cap="flat">
              <a:solidFill>
                <a:srgbClr val="FFFFD9"/>
              </a:solidFill>
              <a:prstDash val="solid"/>
              <a:round/>
            </a:ln>
          </a:top>
          <a:bottom>
            <a:ln w="38100" cap="flat">
              <a:solidFill>
                <a:srgbClr val="FFFFD9"/>
              </a:solidFill>
              <a:prstDash val="solid"/>
              <a:round/>
            </a:ln>
          </a:bottom>
          <a:insideH>
            <a:ln w="12700" cap="flat">
              <a:solidFill>
                <a:srgbClr val="FFFFD9"/>
              </a:solidFill>
              <a:prstDash val="solid"/>
              <a:round/>
            </a:ln>
          </a:insideH>
          <a:insideV>
            <a:ln w="12700" cap="flat">
              <a:solidFill>
                <a:srgbClr val="FFFFD9"/>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D9"/>
              </a:solidFill>
              <a:prstDash val="solid"/>
              <a:round/>
            </a:ln>
          </a:left>
          <a:right>
            <a:ln w="12700" cap="flat">
              <a:solidFill>
                <a:srgbClr val="FFFFD9"/>
              </a:solidFill>
              <a:prstDash val="solid"/>
              <a:round/>
            </a:ln>
          </a:right>
          <a:top>
            <a:ln w="12700" cap="flat">
              <a:solidFill>
                <a:srgbClr val="FFFFD9"/>
              </a:solidFill>
              <a:prstDash val="solid"/>
              <a:round/>
            </a:ln>
          </a:top>
          <a:bottom>
            <a:ln w="12700" cap="flat">
              <a:solidFill>
                <a:srgbClr val="FFFFD9"/>
              </a:solidFill>
              <a:prstDash val="solid"/>
              <a:round/>
            </a:ln>
          </a:bottom>
          <a:insideH>
            <a:ln w="12700" cap="flat">
              <a:solidFill>
                <a:srgbClr val="FFFFD9"/>
              </a:solidFill>
              <a:prstDash val="solid"/>
              <a:round/>
            </a:ln>
          </a:insideH>
          <a:insideV>
            <a:ln w="12700" cap="flat">
              <a:solidFill>
                <a:srgbClr val="FFFFD9"/>
              </a:solidFill>
              <a:prstDash val="solid"/>
              <a:round/>
            </a:ln>
          </a:insideV>
        </a:tcBdr>
        <a:fill>
          <a:solidFill>
            <a:srgbClr val="FFFFF6"/>
          </a:solidFill>
        </a:fill>
      </a:tcStyle>
    </a:wholeTbl>
    <a:band2H>
      <a:tcTxStyle b="def" i="def"/>
      <a:tcStyle>
        <a:tcBdr/>
        <a:fill>
          <a:solidFill>
            <a:schemeClr val="accent5"/>
          </a:solidFill>
        </a:fill>
      </a:tcStyle>
    </a:band2H>
    <a:firstCol>
      <a:tcTxStyle b="on" i="off">
        <a:fontRef idx="major">
          <a:srgbClr val="FFFFD9"/>
        </a:fontRef>
        <a:srgbClr val="FFFFD9"/>
      </a:tcTxStyle>
      <a:tcStyle>
        <a:tcBdr>
          <a:left>
            <a:ln w="12700" cap="flat">
              <a:solidFill>
                <a:srgbClr val="FFFFD9"/>
              </a:solidFill>
              <a:prstDash val="solid"/>
              <a:round/>
            </a:ln>
          </a:left>
          <a:right>
            <a:ln w="12700" cap="flat">
              <a:solidFill>
                <a:srgbClr val="FFFFD9"/>
              </a:solidFill>
              <a:prstDash val="solid"/>
              <a:round/>
            </a:ln>
          </a:right>
          <a:top>
            <a:ln w="12700" cap="flat">
              <a:solidFill>
                <a:srgbClr val="FFFFD9"/>
              </a:solidFill>
              <a:prstDash val="solid"/>
              <a:round/>
            </a:ln>
          </a:top>
          <a:bottom>
            <a:ln w="12700" cap="flat">
              <a:solidFill>
                <a:srgbClr val="FFFFD9"/>
              </a:solidFill>
              <a:prstDash val="solid"/>
              <a:round/>
            </a:ln>
          </a:bottom>
          <a:insideH>
            <a:ln w="12700" cap="flat">
              <a:solidFill>
                <a:srgbClr val="FFFFD9"/>
              </a:solidFill>
              <a:prstDash val="solid"/>
              <a:round/>
            </a:ln>
          </a:insideH>
          <a:insideV>
            <a:ln w="12700" cap="flat">
              <a:solidFill>
                <a:srgbClr val="FFFFD9"/>
              </a:solidFill>
              <a:prstDash val="solid"/>
              <a:round/>
            </a:ln>
          </a:insideV>
        </a:tcBdr>
        <a:fill>
          <a:solidFill>
            <a:schemeClr val="accent3"/>
          </a:solidFill>
        </a:fill>
      </a:tcStyle>
    </a:firstCol>
    <a:lastRow>
      <a:tcTxStyle b="on" i="off">
        <a:fontRef idx="major">
          <a:srgbClr val="FFFFD9"/>
        </a:fontRef>
        <a:srgbClr val="FFFFD9"/>
      </a:tcTxStyle>
      <a:tcStyle>
        <a:tcBdr>
          <a:left>
            <a:ln w="12700" cap="flat">
              <a:solidFill>
                <a:srgbClr val="FFFFD9"/>
              </a:solidFill>
              <a:prstDash val="solid"/>
              <a:round/>
            </a:ln>
          </a:left>
          <a:right>
            <a:ln w="12700" cap="flat">
              <a:solidFill>
                <a:srgbClr val="FFFFD9"/>
              </a:solidFill>
              <a:prstDash val="solid"/>
              <a:round/>
            </a:ln>
          </a:right>
          <a:top>
            <a:ln w="38100" cap="flat">
              <a:solidFill>
                <a:srgbClr val="FFFFD9"/>
              </a:solidFill>
              <a:prstDash val="solid"/>
              <a:round/>
            </a:ln>
          </a:top>
          <a:bottom>
            <a:ln w="12700" cap="flat">
              <a:solidFill>
                <a:srgbClr val="FFFFD9"/>
              </a:solidFill>
              <a:prstDash val="solid"/>
              <a:round/>
            </a:ln>
          </a:bottom>
          <a:insideH>
            <a:ln w="12700" cap="flat">
              <a:solidFill>
                <a:srgbClr val="FFFFD9"/>
              </a:solidFill>
              <a:prstDash val="solid"/>
              <a:round/>
            </a:ln>
          </a:insideH>
          <a:insideV>
            <a:ln w="12700" cap="flat">
              <a:solidFill>
                <a:srgbClr val="FFFFD9"/>
              </a:solidFill>
              <a:prstDash val="solid"/>
              <a:round/>
            </a:ln>
          </a:insideV>
        </a:tcBdr>
        <a:fill>
          <a:solidFill>
            <a:schemeClr val="accent3"/>
          </a:solidFill>
        </a:fill>
      </a:tcStyle>
    </a:lastRow>
    <a:firstRow>
      <a:tcTxStyle b="on" i="off">
        <a:fontRef idx="major">
          <a:srgbClr val="FFFFD9"/>
        </a:fontRef>
        <a:srgbClr val="FFFFD9"/>
      </a:tcTxStyle>
      <a:tcStyle>
        <a:tcBdr>
          <a:left>
            <a:ln w="12700" cap="flat">
              <a:solidFill>
                <a:srgbClr val="FFFFD9"/>
              </a:solidFill>
              <a:prstDash val="solid"/>
              <a:round/>
            </a:ln>
          </a:left>
          <a:right>
            <a:ln w="12700" cap="flat">
              <a:solidFill>
                <a:srgbClr val="FFFFD9"/>
              </a:solidFill>
              <a:prstDash val="solid"/>
              <a:round/>
            </a:ln>
          </a:right>
          <a:top>
            <a:ln w="12700" cap="flat">
              <a:solidFill>
                <a:srgbClr val="FFFFD9"/>
              </a:solidFill>
              <a:prstDash val="solid"/>
              <a:round/>
            </a:ln>
          </a:top>
          <a:bottom>
            <a:ln w="38100" cap="flat">
              <a:solidFill>
                <a:srgbClr val="FFFFD9"/>
              </a:solidFill>
              <a:prstDash val="solid"/>
              <a:round/>
            </a:ln>
          </a:bottom>
          <a:insideH>
            <a:ln w="12700" cap="flat">
              <a:solidFill>
                <a:srgbClr val="FFFFD9"/>
              </a:solidFill>
              <a:prstDash val="solid"/>
              <a:round/>
            </a:ln>
          </a:insideH>
          <a:insideV>
            <a:ln w="12700" cap="flat">
              <a:solidFill>
                <a:srgbClr val="FFFFD9"/>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D9"/>
              </a:solidFill>
              <a:prstDash val="solid"/>
              <a:round/>
            </a:ln>
          </a:left>
          <a:right>
            <a:ln w="12700" cap="flat">
              <a:solidFill>
                <a:srgbClr val="FFFFD9"/>
              </a:solidFill>
              <a:prstDash val="solid"/>
              <a:round/>
            </a:ln>
          </a:right>
          <a:top>
            <a:ln w="12700" cap="flat">
              <a:solidFill>
                <a:srgbClr val="FFFFD9"/>
              </a:solidFill>
              <a:prstDash val="solid"/>
              <a:round/>
            </a:ln>
          </a:top>
          <a:bottom>
            <a:ln w="12700" cap="flat">
              <a:solidFill>
                <a:srgbClr val="FFFFD9"/>
              </a:solidFill>
              <a:prstDash val="solid"/>
              <a:round/>
            </a:ln>
          </a:bottom>
          <a:insideH>
            <a:ln w="12700" cap="flat">
              <a:solidFill>
                <a:srgbClr val="FFFFD9"/>
              </a:solidFill>
              <a:prstDash val="solid"/>
              <a:round/>
            </a:ln>
          </a:insideH>
          <a:insideV>
            <a:ln w="12700" cap="flat">
              <a:solidFill>
                <a:srgbClr val="FFFFD9"/>
              </a:solidFill>
              <a:prstDash val="solid"/>
              <a:round/>
            </a:ln>
          </a:insideV>
        </a:tcBdr>
        <a:fill>
          <a:solidFill>
            <a:srgbClr val="CCE6E6"/>
          </a:solidFill>
        </a:fill>
      </a:tcStyle>
    </a:wholeTbl>
    <a:band2H>
      <a:tcTxStyle b="def" i="def"/>
      <a:tcStyle>
        <a:tcBdr/>
        <a:fill>
          <a:solidFill>
            <a:srgbClr val="E7F3F3"/>
          </a:solidFill>
        </a:fill>
      </a:tcStyle>
    </a:band2H>
    <a:firstCol>
      <a:tcTxStyle b="on" i="off">
        <a:fontRef idx="major">
          <a:srgbClr val="FFFFD9"/>
        </a:fontRef>
        <a:srgbClr val="FFFFD9"/>
      </a:tcTxStyle>
      <a:tcStyle>
        <a:tcBdr>
          <a:left>
            <a:ln w="12700" cap="flat">
              <a:solidFill>
                <a:srgbClr val="FFFFD9"/>
              </a:solidFill>
              <a:prstDash val="solid"/>
              <a:round/>
            </a:ln>
          </a:left>
          <a:right>
            <a:ln w="12700" cap="flat">
              <a:solidFill>
                <a:srgbClr val="FFFFD9"/>
              </a:solidFill>
              <a:prstDash val="solid"/>
              <a:round/>
            </a:ln>
          </a:right>
          <a:top>
            <a:ln w="12700" cap="flat">
              <a:solidFill>
                <a:srgbClr val="FFFFD9"/>
              </a:solidFill>
              <a:prstDash val="solid"/>
              <a:round/>
            </a:ln>
          </a:top>
          <a:bottom>
            <a:ln w="12700" cap="flat">
              <a:solidFill>
                <a:srgbClr val="FFFFD9"/>
              </a:solidFill>
              <a:prstDash val="solid"/>
              <a:round/>
            </a:ln>
          </a:bottom>
          <a:insideH>
            <a:ln w="12700" cap="flat">
              <a:solidFill>
                <a:srgbClr val="FFFFD9"/>
              </a:solidFill>
              <a:prstDash val="solid"/>
              <a:round/>
            </a:ln>
          </a:insideH>
          <a:insideV>
            <a:ln w="12700" cap="flat">
              <a:solidFill>
                <a:srgbClr val="FFFFD9"/>
              </a:solidFill>
              <a:prstDash val="solid"/>
              <a:round/>
            </a:ln>
          </a:insideV>
        </a:tcBdr>
        <a:fill>
          <a:solidFill>
            <a:schemeClr val="accent6"/>
          </a:solidFill>
        </a:fill>
      </a:tcStyle>
    </a:firstCol>
    <a:lastRow>
      <a:tcTxStyle b="on" i="off">
        <a:fontRef idx="major">
          <a:srgbClr val="FFFFD9"/>
        </a:fontRef>
        <a:srgbClr val="FFFFD9"/>
      </a:tcTxStyle>
      <a:tcStyle>
        <a:tcBdr>
          <a:left>
            <a:ln w="12700" cap="flat">
              <a:solidFill>
                <a:srgbClr val="FFFFD9"/>
              </a:solidFill>
              <a:prstDash val="solid"/>
              <a:round/>
            </a:ln>
          </a:left>
          <a:right>
            <a:ln w="12700" cap="flat">
              <a:solidFill>
                <a:srgbClr val="FFFFD9"/>
              </a:solidFill>
              <a:prstDash val="solid"/>
              <a:round/>
            </a:ln>
          </a:right>
          <a:top>
            <a:ln w="38100" cap="flat">
              <a:solidFill>
                <a:srgbClr val="FFFFD9"/>
              </a:solidFill>
              <a:prstDash val="solid"/>
              <a:round/>
            </a:ln>
          </a:top>
          <a:bottom>
            <a:ln w="12700" cap="flat">
              <a:solidFill>
                <a:srgbClr val="FFFFD9"/>
              </a:solidFill>
              <a:prstDash val="solid"/>
              <a:round/>
            </a:ln>
          </a:bottom>
          <a:insideH>
            <a:ln w="12700" cap="flat">
              <a:solidFill>
                <a:srgbClr val="FFFFD9"/>
              </a:solidFill>
              <a:prstDash val="solid"/>
              <a:round/>
            </a:ln>
          </a:insideH>
          <a:insideV>
            <a:ln w="12700" cap="flat">
              <a:solidFill>
                <a:srgbClr val="FFFFD9"/>
              </a:solidFill>
              <a:prstDash val="solid"/>
              <a:round/>
            </a:ln>
          </a:insideV>
        </a:tcBdr>
        <a:fill>
          <a:solidFill>
            <a:schemeClr val="accent6"/>
          </a:solidFill>
        </a:fill>
      </a:tcStyle>
    </a:lastRow>
    <a:firstRow>
      <a:tcTxStyle b="on" i="off">
        <a:fontRef idx="major">
          <a:srgbClr val="FFFFD9"/>
        </a:fontRef>
        <a:srgbClr val="FFFFD9"/>
      </a:tcTxStyle>
      <a:tcStyle>
        <a:tcBdr>
          <a:left>
            <a:ln w="12700" cap="flat">
              <a:solidFill>
                <a:srgbClr val="FFFFD9"/>
              </a:solidFill>
              <a:prstDash val="solid"/>
              <a:round/>
            </a:ln>
          </a:left>
          <a:right>
            <a:ln w="12700" cap="flat">
              <a:solidFill>
                <a:srgbClr val="FFFFD9"/>
              </a:solidFill>
              <a:prstDash val="solid"/>
              <a:round/>
            </a:ln>
          </a:right>
          <a:top>
            <a:ln w="12700" cap="flat">
              <a:solidFill>
                <a:srgbClr val="FFFFD9"/>
              </a:solidFill>
              <a:prstDash val="solid"/>
              <a:round/>
            </a:ln>
          </a:top>
          <a:bottom>
            <a:ln w="38100" cap="flat">
              <a:solidFill>
                <a:srgbClr val="FFFFD9"/>
              </a:solidFill>
              <a:prstDash val="solid"/>
              <a:round/>
            </a:ln>
          </a:bottom>
          <a:insideH>
            <a:ln w="12700" cap="flat">
              <a:solidFill>
                <a:srgbClr val="FFFFD9"/>
              </a:solidFill>
              <a:prstDash val="solid"/>
              <a:round/>
            </a:ln>
          </a:insideH>
          <a:insideV>
            <a:ln w="12700" cap="flat">
              <a:solidFill>
                <a:srgbClr val="FFFFD9"/>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D9"/>
          </a:solidFill>
        </a:fill>
      </a:tcStyle>
    </a:band2H>
    <a:firstCol>
      <a:tcTxStyle b="on" i="off">
        <a:fontRef idx="major">
          <a:srgbClr val="FFFFD9"/>
        </a:fontRef>
        <a:srgbClr val="FFFFD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D9"/>
          </a:solidFill>
        </a:fill>
      </a:tcStyle>
    </a:lastRow>
    <a:firstRow>
      <a:tcTxStyle b="on" i="off">
        <a:fontRef idx="major">
          <a:srgbClr val="FFFFD9"/>
        </a:fontRef>
        <a:srgbClr val="FFFFD9"/>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D9"/>
              </a:solidFill>
              <a:prstDash val="solid"/>
              <a:round/>
            </a:ln>
          </a:left>
          <a:right>
            <a:ln w="12700" cap="flat">
              <a:solidFill>
                <a:srgbClr val="FFFFD9"/>
              </a:solidFill>
              <a:prstDash val="solid"/>
              <a:round/>
            </a:ln>
          </a:right>
          <a:top>
            <a:ln w="12700" cap="flat">
              <a:solidFill>
                <a:srgbClr val="FFFFD9"/>
              </a:solidFill>
              <a:prstDash val="solid"/>
              <a:round/>
            </a:ln>
          </a:top>
          <a:bottom>
            <a:ln w="12700" cap="flat">
              <a:solidFill>
                <a:srgbClr val="FFFFD9"/>
              </a:solidFill>
              <a:prstDash val="solid"/>
              <a:round/>
            </a:ln>
          </a:bottom>
          <a:insideH>
            <a:ln w="12700" cap="flat">
              <a:solidFill>
                <a:srgbClr val="FFFFD9"/>
              </a:solidFill>
              <a:prstDash val="solid"/>
              <a:round/>
            </a:ln>
          </a:insideH>
          <a:insideV>
            <a:ln w="12700" cap="flat">
              <a:solidFill>
                <a:srgbClr val="FFFFD9"/>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D9"/>
        </a:fontRef>
        <a:srgbClr val="FFFFD9"/>
      </a:tcTxStyle>
      <a:tcStyle>
        <a:tcBdr>
          <a:left>
            <a:ln w="12700" cap="flat">
              <a:solidFill>
                <a:srgbClr val="FFFFD9"/>
              </a:solidFill>
              <a:prstDash val="solid"/>
              <a:round/>
            </a:ln>
          </a:left>
          <a:right>
            <a:ln w="12700" cap="flat">
              <a:solidFill>
                <a:srgbClr val="FFFFD9"/>
              </a:solidFill>
              <a:prstDash val="solid"/>
              <a:round/>
            </a:ln>
          </a:right>
          <a:top>
            <a:ln w="12700" cap="flat">
              <a:solidFill>
                <a:srgbClr val="FFFFD9"/>
              </a:solidFill>
              <a:prstDash val="solid"/>
              <a:round/>
            </a:ln>
          </a:top>
          <a:bottom>
            <a:ln w="12700" cap="flat">
              <a:solidFill>
                <a:srgbClr val="FFFFD9"/>
              </a:solidFill>
              <a:prstDash val="solid"/>
              <a:round/>
            </a:ln>
          </a:bottom>
          <a:insideH>
            <a:ln w="12700" cap="flat">
              <a:solidFill>
                <a:srgbClr val="FFFFD9"/>
              </a:solidFill>
              <a:prstDash val="solid"/>
              <a:round/>
            </a:ln>
          </a:insideH>
          <a:insideV>
            <a:ln w="12700" cap="flat">
              <a:solidFill>
                <a:srgbClr val="FFFFD9"/>
              </a:solidFill>
              <a:prstDash val="solid"/>
              <a:round/>
            </a:ln>
          </a:insideV>
        </a:tcBdr>
        <a:fill>
          <a:solidFill>
            <a:srgbClr val="000000"/>
          </a:solidFill>
        </a:fill>
      </a:tcStyle>
    </a:firstCol>
    <a:lastRow>
      <a:tcTxStyle b="on" i="off">
        <a:fontRef idx="major">
          <a:srgbClr val="FFFFD9"/>
        </a:fontRef>
        <a:srgbClr val="FFFFD9"/>
      </a:tcTxStyle>
      <a:tcStyle>
        <a:tcBdr>
          <a:left>
            <a:ln w="12700" cap="flat">
              <a:solidFill>
                <a:srgbClr val="FFFFD9"/>
              </a:solidFill>
              <a:prstDash val="solid"/>
              <a:round/>
            </a:ln>
          </a:left>
          <a:right>
            <a:ln w="12700" cap="flat">
              <a:solidFill>
                <a:srgbClr val="FFFFD9"/>
              </a:solidFill>
              <a:prstDash val="solid"/>
              <a:round/>
            </a:ln>
          </a:right>
          <a:top>
            <a:ln w="38100" cap="flat">
              <a:solidFill>
                <a:srgbClr val="FFFFD9"/>
              </a:solidFill>
              <a:prstDash val="solid"/>
              <a:round/>
            </a:ln>
          </a:top>
          <a:bottom>
            <a:ln w="12700" cap="flat">
              <a:solidFill>
                <a:srgbClr val="FFFFD9"/>
              </a:solidFill>
              <a:prstDash val="solid"/>
              <a:round/>
            </a:ln>
          </a:bottom>
          <a:insideH>
            <a:ln w="12700" cap="flat">
              <a:solidFill>
                <a:srgbClr val="FFFFD9"/>
              </a:solidFill>
              <a:prstDash val="solid"/>
              <a:round/>
            </a:ln>
          </a:insideH>
          <a:insideV>
            <a:ln w="12700" cap="flat">
              <a:solidFill>
                <a:srgbClr val="FFFFD9"/>
              </a:solidFill>
              <a:prstDash val="solid"/>
              <a:round/>
            </a:ln>
          </a:insideV>
        </a:tcBdr>
        <a:fill>
          <a:solidFill>
            <a:srgbClr val="000000"/>
          </a:solidFill>
        </a:fill>
      </a:tcStyle>
    </a:lastRow>
    <a:firstRow>
      <a:tcTxStyle b="on" i="off">
        <a:fontRef idx="major">
          <a:srgbClr val="FFFFD9"/>
        </a:fontRef>
        <a:srgbClr val="FFFFD9"/>
      </a:tcTxStyle>
      <a:tcStyle>
        <a:tcBdr>
          <a:left>
            <a:ln w="12700" cap="flat">
              <a:solidFill>
                <a:srgbClr val="FFFFD9"/>
              </a:solidFill>
              <a:prstDash val="solid"/>
              <a:round/>
            </a:ln>
          </a:left>
          <a:right>
            <a:ln w="12700" cap="flat">
              <a:solidFill>
                <a:srgbClr val="FFFFD9"/>
              </a:solidFill>
              <a:prstDash val="solid"/>
              <a:round/>
            </a:ln>
          </a:right>
          <a:top>
            <a:ln w="12700" cap="flat">
              <a:solidFill>
                <a:srgbClr val="FFFFD9"/>
              </a:solidFill>
              <a:prstDash val="solid"/>
              <a:round/>
            </a:ln>
          </a:top>
          <a:bottom>
            <a:ln w="38100" cap="flat">
              <a:solidFill>
                <a:srgbClr val="FFFFD9"/>
              </a:solidFill>
              <a:prstDash val="solid"/>
              <a:round/>
            </a:ln>
          </a:bottom>
          <a:insideH>
            <a:ln w="12700" cap="flat">
              <a:solidFill>
                <a:srgbClr val="FFFFD9"/>
              </a:solidFill>
              <a:prstDash val="solid"/>
              <a:round/>
            </a:ln>
          </a:insideH>
          <a:insideV>
            <a:ln w="12700" cap="flat">
              <a:solidFill>
                <a:srgbClr val="FFFFD9"/>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BLANK">
    <p:spTree>
      <p:nvGrpSpPr>
        <p:cNvPr id="1" name=""/>
        <p:cNvGrpSpPr/>
        <p:nvPr/>
      </p:nvGrpSpPr>
      <p:grpSpPr>
        <a:xfrm>
          <a:off x="0" y="0"/>
          <a:ext cx="0" cy="0"/>
          <a:chOff x="0" y="0"/>
          <a:chExt cx="0" cy="0"/>
        </a:xfrm>
      </p:grpSpPr>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7" name="Title Text"/>
          <p:cNvSpPr txBox="1"/>
          <p:nvPr>
            <p:ph type="title"/>
          </p:nvPr>
        </p:nvSpPr>
        <p:spPr>
          <a:xfrm>
            <a:off x="2193926" y="1538405"/>
            <a:ext cx="39503351" cy="6400801"/>
          </a:xfrm>
          <a:prstGeom prst="rect">
            <a:avLst/>
          </a:prstGeom>
        </p:spPr>
        <p:txBody>
          <a:bodyPr lIns="45699" tIns="45699" rIns="45699" bIns="45699" anchor="t">
            <a:normAutofit fontScale="100000" lnSpcReduction="0"/>
          </a:bodyPr>
          <a:lstStyle>
            <a:lvl1pPr algn="ctr">
              <a:defRPr b="1" i="1" sz="8000">
                <a:solidFill>
                  <a:srgbClr val="760000"/>
                </a:solidFill>
              </a:defRPr>
            </a:lvl1pPr>
          </a:lstStyle>
          <a:p>
            <a:pPr/>
            <a:r>
              <a:t>Title Text</a:t>
            </a:r>
          </a:p>
        </p:txBody>
      </p:sp>
      <p:sp>
        <p:nvSpPr>
          <p:cNvPr id="98" name="Body Level One…"/>
          <p:cNvSpPr txBox="1"/>
          <p:nvPr>
            <p:ph type="body" idx="1"/>
          </p:nvPr>
        </p:nvSpPr>
        <p:spPr>
          <a:xfrm rot="5400000">
            <a:off x="9272474" y="1881925"/>
            <a:ext cx="25346258" cy="39503351"/>
          </a:xfrm>
          <a:prstGeom prst="rect">
            <a:avLst/>
          </a:prstGeom>
        </p:spPr>
        <p:txBody>
          <a:bodyPr lIns="45699" tIns="45699" rIns="45699" bIns="45699">
            <a:normAutofit fontScale="100000" lnSpcReduction="0"/>
          </a:bodyPr>
          <a:lstStyle>
            <a:lvl1pPr marL="457200" indent="-558800">
              <a:spcBef>
                <a:spcPts val="1000"/>
              </a:spcBef>
              <a:buClr>
                <a:srgbClr val="000000"/>
              </a:buClr>
              <a:buSzPts val="5200"/>
              <a:buFont typeface="Arial"/>
              <a:buChar char="•"/>
              <a:defRPr sz="5200"/>
            </a:lvl1pPr>
            <a:lvl2pPr marL="914400" indent="-558800">
              <a:spcBef>
                <a:spcPts val="1000"/>
              </a:spcBef>
              <a:buClr>
                <a:srgbClr val="000000"/>
              </a:buClr>
              <a:buSzPts val="5200"/>
              <a:buFont typeface="Arial"/>
              <a:buChar char="–"/>
              <a:defRPr sz="5200"/>
            </a:lvl2pPr>
            <a:lvl3pPr marL="1371600" indent="-558800">
              <a:spcBef>
                <a:spcPts val="1000"/>
              </a:spcBef>
              <a:buClr>
                <a:srgbClr val="000000"/>
              </a:buClr>
              <a:buSzPts val="5200"/>
              <a:buFont typeface="Arial"/>
              <a:buChar char="•"/>
              <a:defRPr sz="5200"/>
            </a:lvl3pPr>
            <a:lvl4pPr marL="1896717" indent="-588617">
              <a:spcBef>
                <a:spcPts val="1000"/>
              </a:spcBef>
              <a:buClr>
                <a:srgbClr val="000000"/>
              </a:buClr>
              <a:buSzPts val="5200"/>
              <a:buFont typeface="Arial"/>
              <a:buChar char="–"/>
              <a:defRPr sz="5200"/>
            </a:lvl4pPr>
            <a:lvl5pPr marL="2353917" indent="-588617">
              <a:spcBef>
                <a:spcPts val="1000"/>
              </a:spcBef>
              <a:buClr>
                <a:srgbClr val="000000"/>
              </a:buClr>
              <a:buSzPts val="5200"/>
              <a:buFont typeface="Arial"/>
              <a:buChar char="»"/>
              <a:defRPr sz="52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31" name="Title Text"/>
          <p:cNvSpPr txBox="1"/>
          <p:nvPr>
            <p:ph type="title"/>
          </p:nvPr>
        </p:nvSpPr>
        <p:spPr>
          <a:xfrm>
            <a:off x="2193926" y="1538405"/>
            <a:ext cx="39503351" cy="6400801"/>
          </a:xfrm>
          <a:prstGeom prst="rect">
            <a:avLst/>
          </a:prstGeom>
        </p:spPr>
        <p:txBody>
          <a:bodyPr lIns="45699" tIns="45699" rIns="45699" bIns="45699" anchor="t">
            <a:normAutofit fontScale="100000" lnSpcReduction="0"/>
          </a:bodyPr>
          <a:lstStyle>
            <a:lvl1pPr algn="ctr">
              <a:defRPr b="1" i="1" sz="8000">
                <a:solidFill>
                  <a:srgbClr val="760000"/>
                </a:solidFill>
              </a:defRPr>
            </a:lvl1pPr>
          </a:lstStyle>
          <a:p>
            <a:pPr/>
            <a:r>
              <a:t>Title Text</a:t>
            </a:r>
          </a:p>
        </p:txBody>
      </p:sp>
      <p:sp>
        <p:nvSpPr>
          <p:cNvPr id="32" name="Body Level One…"/>
          <p:cNvSpPr txBox="1"/>
          <p:nvPr>
            <p:ph type="body" idx="1"/>
          </p:nvPr>
        </p:nvSpPr>
        <p:spPr>
          <a:xfrm>
            <a:off x="2193926" y="8960471"/>
            <a:ext cx="39503351" cy="25346259"/>
          </a:xfrm>
          <a:prstGeom prst="rect">
            <a:avLst/>
          </a:prstGeom>
        </p:spPr>
        <p:txBody>
          <a:bodyPr lIns="45699" tIns="45699" rIns="45699" bIns="45699">
            <a:normAutofit fontScale="100000" lnSpcReduction="0"/>
          </a:bodyPr>
          <a:lstStyle>
            <a:lvl1pPr marL="457200" indent="-558800">
              <a:spcBef>
                <a:spcPts val="1000"/>
              </a:spcBef>
              <a:buClr>
                <a:srgbClr val="000000"/>
              </a:buClr>
              <a:buSzPts val="5200"/>
              <a:buFont typeface="Arial"/>
              <a:buChar char="•"/>
              <a:defRPr sz="5200"/>
            </a:lvl1pPr>
            <a:lvl2pPr marL="914400" indent="-558800">
              <a:spcBef>
                <a:spcPts val="1000"/>
              </a:spcBef>
              <a:buClr>
                <a:srgbClr val="000000"/>
              </a:buClr>
              <a:buSzPts val="5200"/>
              <a:buFont typeface="Arial"/>
              <a:buChar char="–"/>
              <a:defRPr sz="5200"/>
            </a:lvl2pPr>
            <a:lvl3pPr marL="1371600" indent="-558800">
              <a:spcBef>
                <a:spcPts val="1000"/>
              </a:spcBef>
              <a:buClr>
                <a:srgbClr val="000000"/>
              </a:buClr>
              <a:buSzPts val="5200"/>
              <a:buFont typeface="Arial"/>
              <a:buChar char="•"/>
              <a:defRPr sz="5200"/>
            </a:lvl3pPr>
            <a:lvl4pPr marL="1896717" indent="-588617">
              <a:spcBef>
                <a:spcPts val="1000"/>
              </a:spcBef>
              <a:buClr>
                <a:srgbClr val="000000"/>
              </a:buClr>
              <a:buSzPts val="5200"/>
              <a:buFont typeface="Arial"/>
              <a:buChar char="–"/>
              <a:defRPr sz="5200"/>
            </a:lvl4pPr>
            <a:lvl5pPr marL="2353917" indent="-588617">
              <a:spcBef>
                <a:spcPts val="1000"/>
              </a:spcBef>
              <a:buClr>
                <a:srgbClr val="000000"/>
              </a:buClr>
              <a:buSzPts val="5200"/>
              <a:buFont typeface="Arial"/>
              <a:buChar char="»"/>
              <a:defRPr sz="5200"/>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47" name="Title Text"/>
          <p:cNvSpPr txBox="1"/>
          <p:nvPr>
            <p:ph type="title"/>
          </p:nvPr>
        </p:nvSpPr>
        <p:spPr>
          <a:xfrm>
            <a:off x="2193926" y="1538405"/>
            <a:ext cx="39503351" cy="6400801"/>
          </a:xfrm>
          <a:prstGeom prst="rect">
            <a:avLst/>
          </a:prstGeom>
        </p:spPr>
        <p:txBody>
          <a:bodyPr lIns="45699" tIns="45699" rIns="45699" bIns="45699" anchor="t">
            <a:normAutofit fontScale="100000" lnSpcReduction="0"/>
          </a:bodyPr>
          <a:lstStyle>
            <a:lvl1pPr algn="ctr">
              <a:defRPr b="1" i="1" sz="8000">
                <a:solidFill>
                  <a:srgbClr val="760000"/>
                </a:solidFill>
              </a:defRPr>
            </a:lvl1pPr>
          </a:lstStyle>
          <a:p>
            <a:pPr/>
            <a:r>
              <a:t>Title Text</a:t>
            </a:r>
          </a:p>
        </p:txBody>
      </p:sp>
      <p:sp>
        <p:nvSpPr>
          <p:cNvPr id="48" name="Body Level One…"/>
          <p:cNvSpPr txBox="1"/>
          <p:nvPr>
            <p:ph type="body" sz="half" idx="1"/>
          </p:nvPr>
        </p:nvSpPr>
        <p:spPr>
          <a:xfrm>
            <a:off x="2193926" y="8960471"/>
            <a:ext cx="19599276" cy="25346259"/>
          </a:xfrm>
          <a:prstGeom prst="rect">
            <a:avLst/>
          </a:prstGeom>
        </p:spPr>
        <p:txBody>
          <a:bodyPr lIns="45699" tIns="45699" rIns="45699" bIns="45699">
            <a:normAutofit fontScale="100000" lnSpcReduction="0"/>
          </a:bodyPr>
          <a:lstStyle>
            <a:lvl1pPr marL="457200" indent="-584200">
              <a:spcBef>
                <a:spcPts val="1100"/>
              </a:spcBef>
              <a:buClr>
                <a:srgbClr val="000000"/>
              </a:buClr>
              <a:buSzPts val="5600"/>
              <a:buFont typeface="Arial"/>
              <a:buChar char="•"/>
              <a:defRPr sz="5600"/>
            </a:lvl1pPr>
            <a:lvl2pPr marL="1003300" indent="-622300">
              <a:spcBef>
                <a:spcPts val="1100"/>
              </a:spcBef>
              <a:buClr>
                <a:srgbClr val="000000"/>
              </a:buClr>
              <a:buSzPts val="5600"/>
              <a:buFont typeface="Arial"/>
              <a:buChar char="–"/>
              <a:defRPr sz="5600"/>
            </a:lvl2pPr>
            <a:lvl3pPr marL="1564639" indent="-675639">
              <a:spcBef>
                <a:spcPts val="1100"/>
              </a:spcBef>
              <a:buClr>
                <a:srgbClr val="000000"/>
              </a:buClr>
              <a:buSzPts val="5600"/>
              <a:buFont typeface="Arial"/>
              <a:buChar char="•"/>
              <a:defRPr sz="5600"/>
            </a:lvl3pPr>
            <a:lvl4pPr marL="2082800" indent="-711200">
              <a:spcBef>
                <a:spcPts val="1100"/>
              </a:spcBef>
              <a:buClr>
                <a:srgbClr val="000000"/>
              </a:buClr>
              <a:buSzPts val="5600"/>
              <a:buFont typeface="Arial"/>
              <a:buChar char="–"/>
              <a:defRPr sz="5600"/>
            </a:lvl4pPr>
            <a:lvl5pPr marL="2540000" indent="-711200">
              <a:spcBef>
                <a:spcPts val="1100"/>
              </a:spcBef>
              <a:buClr>
                <a:srgbClr val="000000"/>
              </a:buClr>
              <a:buSzPts val="5600"/>
              <a:buFont typeface="Arial"/>
              <a:buChar char="»"/>
              <a:defRPr sz="5600"/>
            </a:lvl5pPr>
          </a:lstStyle>
          <a:p>
            <a:pPr/>
            <a:r>
              <a:t>Body Level One</a:t>
            </a:r>
          </a:p>
          <a:p>
            <a:pPr lvl="1"/>
            <a:r>
              <a:t>Body Level Two</a:t>
            </a:r>
          </a:p>
          <a:p>
            <a:pPr lvl="2"/>
            <a:r>
              <a:t>Body Level Three</a:t>
            </a:r>
          </a:p>
          <a:p>
            <a:pPr lvl="3"/>
            <a:r>
              <a:t>Body Level Four</a:t>
            </a:r>
          </a:p>
          <a:p>
            <a:pPr lvl="4"/>
            <a:r>
              <a:t>Body Level Five</a:t>
            </a:r>
          </a:p>
        </p:txBody>
      </p:sp>
      <p:sp>
        <p:nvSpPr>
          <p:cNvPr id="49" name="Google Shape;25;p6"/>
          <p:cNvSpPr txBox="1"/>
          <p:nvPr>
            <p:ph type="body" sz="half" idx="13"/>
          </p:nvPr>
        </p:nvSpPr>
        <p:spPr>
          <a:xfrm>
            <a:off x="22098000" y="8960470"/>
            <a:ext cx="19599277" cy="25346260"/>
          </a:xfrm>
          <a:prstGeom prst="rect">
            <a:avLst/>
          </a:prstGeom>
        </p:spPr>
        <p:txBody>
          <a:bodyPr lIns="45699" tIns="45699" rIns="45699" bIns="45699">
            <a:normAutofit fontScale="100000" lnSpcReduction="0"/>
          </a:bodyPr>
          <a:lstStyle/>
          <a:p>
            <a:pPr marL="457200" indent="-584200">
              <a:spcBef>
                <a:spcPts val="1100"/>
              </a:spcBef>
              <a:buClr>
                <a:srgbClr val="000000"/>
              </a:buClr>
              <a:buSzPts val="5600"/>
              <a:buFont typeface="Arial"/>
              <a:buChar char="•"/>
              <a:defRPr sz="56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57" name="Title Text"/>
          <p:cNvSpPr txBox="1"/>
          <p:nvPr>
            <p:ph type="title"/>
          </p:nvPr>
        </p:nvSpPr>
        <p:spPr>
          <a:xfrm>
            <a:off x="2193926" y="1538405"/>
            <a:ext cx="39503351" cy="6400801"/>
          </a:xfrm>
          <a:prstGeom prst="rect">
            <a:avLst/>
          </a:prstGeom>
        </p:spPr>
        <p:txBody>
          <a:bodyPr lIns="45699" tIns="45699" rIns="45699" bIns="45699" anchor="t">
            <a:normAutofit fontScale="100000" lnSpcReduction="0"/>
          </a:bodyPr>
          <a:lstStyle>
            <a:lvl1pPr algn="ctr">
              <a:defRPr b="1" i="1" sz="8000">
                <a:solidFill>
                  <a:srgbClr val="760000"/>
                </a:solidFill>
              </a:defRPr>
            </a:lvl1pPr>
          </a:lstStyle>
          <a:p>
            <a:pPr/>
            <a:r>
              <a:t>Title Text</a:t>
            </a:r>
          </a:p>
        </p:txBody>
      </p:sp>
      <p:sp>
        <p:nvSpPr>
          <p:cNvPr id="58" name="Body Level One…"/>
          <p:cNvSpPr txBox="1"/>
          <p:nvPr>
            <p:ph type="body" sz="quarter" idx="1"/>
          </p:nvPr>
        </p:nvSpPr>
        <p:spPr>
          <a:xfrm>
            <a:off x="2193925" y="8596197"/>
            <a:ext cx="19392901" cy="3584189"/>
          </a:xfrm>
          <a:prstGeom prst="rect">
            <a:avLst/>
          </a:prstGeom>
        </p:spPr>
        <p:txBody>
          <a:bodyPr lIns="45699" tIns="45699" rIns="45699" bIns="45699" anchor="b">
            <a:normAutofit fontScale="100000" lnSpcReduction="0"/>
          </a:bodyPr>
          <a:lstStyle>
            <a:lvl1pPr marL="228600">
              <a:spcBef>
                <a:spcPts val="900"/>
              </a:spcBef>
              <a:defRPr b="1" sz="4800"/>
            </a:lvl1pPr>
            <a:lvl2pPr marL="228600" indent="457200">
              <a:spcBef>
                <a:spcPts val="900"/>
              </a:spcBef>
              <a:defRPr b="1" sz="4800"/>
            </a:lvl2pPr>
            <a:lvl3pPr marL="228600" indent="914400">
              <a:spcBef>
                <a:spcPts val="900"/>
              </a:spcBef>
              <a:defRPr b="1" sz="4800"/>
            </a:lvl3pPr>
            <a:lvl4pPr marL="228600" indent="1371600">
              <a:spcBef>
                <a:spcPts val="900"/>
              </a:spcBef>
              <a:defRPr b="1" sz="4800"/>
            </a:lvl4pPr>
            <a:lvl5pPr marL="228600" indent="1828800">
              <a:spcBef>
                <a:spcPts val="900"/>
              </a:spcBef>
              <a:defRPr b="1" sz="4800"/>
            </a:lvl5pPr>
          </a:lstStyle>
          <a:p>
            <a:pPr/>
            <a:r>
              <a:t>Body Level One</a:t>
            </a:r>
          </a:p>
          <a:p>
            <a:pPr lvl="1"/>
            <a:r>
              <a:t>Body Level Two</a:t>
            </a:r>
          </a:p>
          <a:p>
            <a:pPr lvl="2"/>
            <a:r>
              <a:t>Body Level Three</a:t>
            </a:r>
          </a:p>
          <a:p>
            <a:pPr lvl="3"/>
            <a:r>
              <a:t>Body Level Four</a:t>
            </a:r>
          </a:p>
          <a:p>
            <a:pPr lvl="4"/>
            <a:r>
              <a:t>Body Level Five</a:t>
            </a:r>
          </a:p>
        </p:txBody>
      </p:sp>
      <p:sp>
        <p:nvSpPr>
          <p:cNvPr id="59" name="Google Shape;29;p7"/>
          <p:cNvSpPr txBox="1"/>
          <p:nvPr>
            <p:ph type="body" sz="half" idx="13"/>
          </p:nvPr>
        </p:nvSpPr>
        <p:spPr>
          <a:xfrm>
            <a:off x="2193925" y="12180385"/>
            <a:ext cx="19392901" cy="22126343"/>
          </a:xfrm>
          <a:prstGeom prst="rect">
            <a:avLst/>
          </a:prstGeom>
        </p:spPr>
        <p:txBody>
          <a:bodyPr lIns="45699" tIns="45699" rIns="45699" bIns="45699">
            <a:normAutofit fontScale="100000" lnSpcReduction="0"/>
          </a:bodyPr>
          <a:lstStyle/>
          <a:p>
            <a:pPr marL="457200" indent="-533400">
              <a:spcBef>
                <a:spcPts val="900"/>
              </a:spcBef>
              <a:buClr>
                <a:srgbClr val="000000"/>
              </a:buClr>
              <a:buSzPts val="4800"/>
              <a:buFont typeface="Arial"/>
              <a:buChar char="•"/>
              <a:defRPr sz="4800"/>
            </a:pPr>
          </a:p>
        </p:txBody>
      </p:sp>
      <p:sp>
        <p:nvSpPr>
          <p:cNvPr id="60" name="Google Shape;30;p7"/>
          <p:cNvSpPr txBox="1"/>
          <p:nvPr>
            <p:ph type="body" sz="quarter" idx="14"/>
          </p:nvPr>
        </p:nvSpPr>
        <p:spPr>
          <a:xfrm>
            <a:off x="22294851" y="8596197"/>
            <a:ext cx="19402428" cy="3584188"/>
          </a:xfrm>
          <a:prstGeom prst="rect">
            <a:avLst/>
          </a:prstGeom>
        </p:spPr>
        <p:txBody>
          <a:bodyPr lIns="45699" tIns="45699" rIns="45699" bIns="45699" anchor="b">
            <a:normAutofit fontScale="100000" lnSpcReduction="0"/>
          </a:bodyPr>
          <a:lstStyle/>
          <a:p>
            <a:pPr marL="228600">
              <a:spcBef>
                <a:spcPts val="900"/>
              </a:spcBef>
              <a:defRPr b="1" sz="4800"/>
            </a:pPr>
          </a:p>
        </p:txBody>
      </p:sp>
      <p:sp>
        <p:nvSpPr>
          <p:cNvPr id="61" name="Google Shape;31;p7"/>
          <p:cNvSpPr txBox="1"/>
          <p:nvPr>
            <p:ph type="body" sz="half" idx="15"/>
          </p:nvPr>
        </p:nvSpPr>
        <p:spPr>
          <a:xfrm>
            <a:off x="22294851" y="12180385"/>
            <a:ext cx="19402428" cy="22126343"/>
          </a:xfrm>
          <a:prstGeom prst="rect">
            <a:avLst/>
          </a:prstGeom>
        </p:spPr>
        <p:txBody>
          <a:bodyPr lIns="45699" tIns="45699" rIns="45699" bIns="45699">
            <a:normAutofit fontScale="100000" lnSpcReduction="0"/>
          </a:bodyPr>
          <a:lstStyle/>
          <a:p>
            <a:pPr marL="457200" indent="-533400">
              <a:spcBef>
                <a:spcPts val="900"/>
              </a:spcBef>
              <a:buClr>
                <a:srgbClr val="000000"/>
              </a:buClr>
              <a:buSzPts val="4800"/>
              <a:buFont typeface="Arial"/>
              <a:buChar char="•"/>
              <a:defRPr sz="4800"/>
            </a:pP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9" name="Title Text"/>
          <p:cNvSpPr txBox="1"/>
          <p:nvPr>
            <p:ph type="title"/>
          </p:nvPr>
        </p:nvSpPr>
        <p:spPr>
          <a:xfrm>
            <a:off x="2193926" y="1538405"/>
            <a:ext cx="39503351" cy="6400801"/>
          </a:xfrm>
          <a:prstGeom prst="rect">
            <a:avLst/>
          </a:prstGeom>
        </p:spPr>
        <p:txBody>
          <a:bodyPr lIns="45699" tIns="45699" rIns="45699" bIns="45699" anchor="t">
            <a:normAutofit fontScale="100000" lnSpcReduction="0"/>
          </a:bodyPr>
          <a:lstStyle>
            <a:lvl1pPr algn="ctr">
              <a:defRPr b="1" i="1" sz="8000">
                <a:solidFill>
                  <a:srgbClr val="760000"/>
                </a:solidFill>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7" name="Title Text"/>
          <p:cNvSpPr txBox="1"/>
          <p:nvPr>
            <p:ph type="title"/>
          </p:nvPr>
        </p:nvSpPr>
        <p:spPr>
          <a:xfrm>
            <a:off x="2193925" y="1528646"/>
            <a:ext cx="14439901" cy="6508133"/>
          </a:xfrm>
          <a:prstGeom prst="rect">
            <a:avLst/>
          </a:prstGeom>
        </p:spPr>
        <p:txBody>
          <a:bodyPr lIns="45699" tIns="45699" rIns="45699" bIns="45699" anchor="b">
            <a:normAutofit fontScale="100000" lnSpcReduction="0"/>
          </a:bodyPr>
          <a:lstStyle>
            <a:lvl1pPr>
              <a:defRPr b="1" i="1" sz="4000">
                <a:solidFill>
                  <a:srgbClr val="760000"/>
                </a:solidFill>
              </a:defRPr>
            </a:lvl1pPr>
          </a:lstStyle>
          <a:p>
            <a:pPr/>
            <a:r>
              <a:t>Title Text</a:t>
            </a:r>
          </a:p>
        </p:txBody>
      </p:sp>
      <p:sp>
        <p:nvSpPr>
          <p:cNvPr id="78" name="Body Level One…"/>
          <p:cNvSpPr txBox="1"/>
          <p:nvPr>
            <p:ph type="body" idx="1"/>
          </p:nvPr>
        </p:nvSpPr>
        <p:spPr>
          <a:xfrm>
            <a:off x="17160876" y="1528647"/>
            <a:ext cx="24536399" cy="32778081"/>
          </a:xfrm>
          <a:prstGeom prst="rect">
            <a:avLst/>
          </a:prstGeom>
        </p:spPr>
        <p:txBody>
          <a:bodyPr lIns="45699" tIns="45699" rIns="45699" bIns="45699">
            <a:normAutofit fontScale="100000" lnSpcReduction="0"/>
          </a:bodyPr>
          <a:lstStyle>
            <a:lvl1pPr marL="457200" indent="-635000">
              <a:spcBef>
                <a:spcPts val="1200"/>
              </a:spcBef>
              <a:buClr>
                <a:srgbClr val="000000"/>
              </a:buClr>
              <a:buSzPts val="6400"/>
              <a:buFont typeface="Arial"/>
              <a:buChar char="•"/>
              <a:defRPr sz="6400"/>
            </a:lvl1pPr>
            <a:lvl2pPr marL="997857" indent="-667657">
              <a:spcBef>
                <a:spcPts val="1200"/>
              </a:spcBef>
              <a:buClr>
                <a:srgbClr val="000000"/>
              </a:buClr>
              <a:buSzPts val="6400"/>
              <a:buFont typeface="Arial"/>
              <a:buChar char="–"/>
              <a:defRPr sz="6400"/>
            </a:lvl2pPr>
            <a:lvl3pPr marL="1549400" indent="-711200">
              <a:spcBef>
                <a:spcPts val="1200"/>
              </a:spcBef>
              <a:buClr>
                <a:srgbClr val="000000"/>
              </a:buClr>
              <a:buSzPts val="6400"/>
              <a:buFont typeface="Arial"/>
              <a:buChar char="•"/>
              <a:defRPr sz="6400"/>
            </a:lvl3pPr>
            <a:lvl4pPr marL="2118360" indent="-772160">
              <a:spcBef>
                <a:spcPts val="1200"/>
              </a:spcBef>
              <a:buClr>
                <a:srgbClr val="000000"/>
              </a:buClr>
              <a:buSzPts val="6400"/>
              <a:buFont typeface="Arial"/>
              <a:buChar char="–"/>
              <a:defRPr sz="6400"/>
            </a:lvl4pPr>
            <a:lvl5pPr marL="2575560" indent="-772160">
              <a:spcBef>
                <a:spcPts val="1200"/>
              </a:spcBef>
              <a:buClr>
                <a:srgbClr val="000000"/>
              </a:buClr>
              <a:buSzPts val="6400"/>
              <a:buFont typeface="Arial"/>
              <a:buChar char="»"/>
              <a:defRPr sz="6400"/>
            </a:lvl5pPr>
          </a:lstStyle>
          <a:p>
            <a:pPr/>
            <a:r>
              <a:t>Body Level One</a:t>
            </a:r>
          </a:p>
          <a:p>
            <a:pPr lvl="1"/>
            <a:r>
              <a:t>Body Level Two</a:t>
            </a:r>
          </a:p>
          <a:p>
            <a:pPr lvl="2"/>
            <a:r>
              <a:t>Body Level Three</a:t>
            </a:r>
          </a:p>
          <a:p>
            <a:pPr lvl="3"/>
            <a:r>
              <a:t>Body Level Four</a:t>
            </a:r>
          </a:p>
          <a:p>
            <a:pPr lvl="4"/>
            <a:r>
              <a:t>Body Level Five</a:t>
            </a:r>
          </a:p>
        </p:txBody>
      </p:sp>
      <p:sp>
        <p:nvSpPr>
          <p:cNvPr id="79" name="Google Shape;37;p9"/>
          <p:cNvSpPr txBox="1"/>
          <p:nvPr>
            <p:ph type="body" sz="half" idx="13"/>
          </p:nvPr>
        </p:nvSpPr>
        <p:spPr>
          <a:xfrm>
            <a:off x="2193925" y="8036779"/>
            <a:ext cx="14439901" cy="26269951"/>
          </a:xfrm>
          <a:prstGeom prst="rect">
            <a:avLst/>
          </a:prstGeom>
        </p:spPr>
        <p:txBody>
          <a:bodyPr lIns="45699" tIns="45699" rIns="45699" bIns="45699">
            <a:normAutofit fontScale="100000" lnSpcReduction="0"/>
          </a:bodyPr>
          <a:lstStyle/>
          <a:p>
            <a:pPr marL="228600">
              <a:spcBef>
                <a:spcPts val="500"/>
              </a:spcBef>
              <a:defRPr sz="2800"/>
            </a:pP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7" name="Title Text"/>
          <p:cNvSpPr txBox="1"/>
          <p:nvPr>
            <p:ph type="title"/>
          </p:nvPr>
        </p:nvSpPr>
        <p:spPr>
          <a:xfrm>
            <a:off x="8604250" y="26884662"/>
            <a:ext cx="26333451" cy="3171130"/>
          </a:xfrm>
          <a:prstGeom prst="rect">
            <a:avLst/>
          </a:prstGeom>
        </p:spPr>
        <p:txBody>
          <a:bodyPr lIns="45699" tIns="45699" rIns="45699" bIns="45699" anchor="b">
            <a:normAutofit fontScale="100000" lnSpcReduction="0"/>
          </a:bodyPr>
          <a:lstStyle>
            <a:lvl1pPr>
              <a:defRPr b="1" i="1" sz="4000">
                <a:solidFill>
                  <a:srgbClr val="760000"/>
                </a:solidFill>
              </a:defRPr>
            </a:lvl1pPr>
          </a:lstStyle>
          <a:p>
            <a:pPr/>
            <a:r>
              <a:t>Title Text</a:t>
            </a:r>
          </a:p>
        </p:txBody>
      </p:sp>
      <p:sp>
        <p:nvSpPr>
          <p:cNvPr id="88" name="Google Shape;40;p10"/>
          <p:cNvSpPr/>
          <p:nvPr>
            <p:ph type="pic" sz="half" idx="13"/>
          </p:nvPr>
        </p:nvSpPr>
        <p:spPr>
          <a:xfrm>
            <a:off x="8604250" y="3431325"/>
            <a:ext cx="26333451" cy="23043529"/>
          </a:xfrm>
          <a:prstGeom prst="rect">
            <a:avLst/>
          </a:prstGeom>
        </p:spPr>
        <p:txBody>
          <a:bodyPr lIns="91439" rIns="91439"/>
          <a:lstStyle/>
          <a:p>
            <a:pPr/>
          </a:p>
        </p:txBody>
      </p:sp>
      <p:sp>
        <p:nvSpPr>
          <p:cNvPr id="89" name="Body Level One…"/>
          <p:cNvSpPr txBox="1"/>
          <p:nvPr>
            <p:ph type="body" sz="quarter" idx="1"/>
          </p:nvPr>
        </p:nvSpPr>
        <p:spPr>
          <a:xfrm>
            <a:off x="8604250" y="30055790"/>
            <a:ext cx="26333451" cy="4507881"/>
          </a:xfrm>
          <a:prstGeom prst="rect">
            <a:avLst/>
          </a:prstGeom>
        </p:spPr>
        <p:txBody>
          <a:bodyPr lIns="45699" tIns="45699" rIns="45699" bIns="45699">
            <a:normAutofit fontScale="100000" lnSpcReduction="0"/>
          </a:bodyPr>
          <a:lstStyle>
            <a:lvl1pPr marL="228600">
              <a:spcBef>
                <a:spcPts val="500"/>
              </a:spcBef>
              <a:defRPr sz="2800"/>
            </a:lvl1pPr>
            <a:lvl2pPr marL="228600" indent="457200">
              <a:spcBef>
                <a:spcPts val="500"/>
              </a:spcBef>
              <a:defRPr sz="2800"/>
            </a:lvl2pPr>
            <a:lvl3pPr marL="228600" indent="914400">
              <a:spcBef>
                <a:spcPts val="500"/>
              </a:spcBef>
              <a:defRPr sz="2800"/>
            </a:lvl3pPr>
            <a:lvl4pPr marL="228600" indent="1371600">
              <a:spcBef>
                <a:spcPts val="500"/>
              </a:spcBef>
              <a:defRPr sz="2800"/>
            </a:lvl4pPr>
            <a:lvl5pPr marL="228600" indent="1828800">
              <a:spcBef>
                <a:spcPts val="5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10;p1"/>
          <p:cNvSpPr/>
          <p:nvPr/>
        </p:nvSpPr>
        <p:spPr>
          <a:xfrm>
            <a:off x="43213018" y="6657122"/>
            <a:ext cx="685801" cy="31800646"/>
          </a:xfrm>
          <a:prstGeom prst="rect">
            <a:avLst/>
          </a:prstGeom>
          <a:solidFill>
            <a:srgbClr val="29459B"/>
          </a:solidFill>
          <a:ln w="12700">
            <a:miter lim="400000"/>
          </a:ln>
        </p:spPr>
        <p:txBody>
          <a:bodyPr lIns="0" tIns="0" rIns="0" bIns="0" anchor="ctr"/>
          <a:lstStyle/>
          <a:p>
            <a:pPr>
              <a:defRPr b="1" sz="10400"/>
            </a:pPr>
          </a:p>
        </p:txBody>
      </p:sp>
      <p:sp>
        <p:nvSpPr>
          <p:cNvPr id="3" name="Google Shape;11;p1"/>
          <p:cNvSpPr/>
          <p:nvPr/>
        </p:nvSpPr>
        <p:spPr>
          <a:xfrm>
            <a:off x="0" y="6657122"/>
            <a:ext cx="685800" cy="31800646"/>
          </a:xfrm>
          <a:prstGeom prst="rect">
            <a:avLst/>
          </a:prstGeom>
          <a:solidFill>
            <a:srgbClr val="760000"/>
          </a:solidFill>
          <a:ln w="12700">
            <a:miter lim="400000"/>
          </a:ln>
        </p:spPr>
        <p:txBody>
          <a:bodyPr lIns="0" tIns="0" rIns="0" bIns="0" anchor="ctr"/>
          <a:lstStyle/>
          <a:p>
            <a:pPr>
              <a:defRPr b="1" sz="10400"/>
            </a:pPr>
          </a:p>
        </p:txBody>
      </p:sp>
      <p:pic>
        <p:nvPicPr>
          <p:cNvPr id="4" name="Google Shape;12;p1" descr="Google Shape;12;p1"/>
          <p:cNvPicPr>
            <a:picLocks noChangeAspect="1"/>
          </p:cNvPicPr>
          <p:nvPr/>
        </p:nvPicPr>
        <p:blipFill>
          <a:blip r:embed="rId2">
            <a:extLst/>
          </a:blip>
          <a:stretch>
            <a:fillRect/>
          </a:stretch>
        </p:blipFill>
        <p:spPr>
          <a:xfrm>
            <a:off x="0" y="518069"/>
            <a:ext cx="9601200" cy="5486398"/>
          </a:xfrm>
          <a:prstGeom prst="rect">
            <a:avLst/>
          </a:prstGeom>
          <a:ln w="12700">
            <a:miter lim="400000"/>
          </a:ln>
        </p:spPr>
      </p:pic>
      <p:pic>
        <p:nvPicPr>
          <p:cNvPr id="5" name="Google Shape;13;p1" descr="Google Shape;13;p1"/>
          <p:cNvPicPr>
            <a:picLocks noChangeAspect="1"/>
          </p:cNvPicPr>
          <p:nvPr/>
        </p:nvPicPr>
        <p:blipFill>
          <a:blip r:embed="rId3">
            <a:extLst/>
          </a:blip>
          <a:stretch>
            <a:fillRect/>
          </a:stretch>
        </p:blipFill>
        <p:spPr>
          <a:xfrm>
            <a:off x="37052851" y="2869620"/>
            <a:ext cx="6400801" cy="2708339"/>
          </a:xfrm>
          <a:prstGeom prst="rect">
            <a:avLst/>
          </a:prstGeom>
          <a:ln w="12700">
            <a:miter lim="400000"/>
          </a:ln>
        </p:spPr>
      </p:pic>
      <p:sp>
        <p:nvSpPr>
          <p:cNvPr id="6" name="Google Shape;14;p1"/>
          <p:cNvSpPr/>
          <p:nvPr/>
        </p:nvSpPr>
        <p:spPr>
          <a:xfrm>
            <a:off x="-48127" y="6657123"/>
            <a:ext cx="43946946" cy="1"/>
          </a:xfrm>
          <a:prstGeom prst="line">
            <a:avLst/>
          </a:prstGeom>
          <a:ln w="317500">
            <a:solidFill>
              <a:srgbClr val="B5AF67"/>
            </a:solidFill>
          </a:ln>
        </p:spPr>
        <p:txBody>
          <a:bodyPr lIns="0" tIns="0" rIns="0" bIns="0"/>
          <a:lstStyle/>
          <a:p>
            <a:pPr/>
          </a:p>
        </p:txBody>
      </p:sp>
      <p:sp>
        <p:nvSpPr>
          <p:cNvPr id="7" name="Google Shape;15;p1"/>
          <p:cNvSpPr/>
          <p:nvPr/>
        </p:nvSpPr>
        <p:spPr>
          <a:xfrm>
            <a:off x="-48127" y="38351829"/>
            <a:ext cx="43946945" cy="52972"/>
          </a:xfrm>
          <a:prstGeom prst="line">
            <a:avLst/>
          </a:prstGeom>
          <a:ln w="381000">
            <a:solidFill>
              <a:srgbClr val="B5AF67"/>
            </a:solidFill>
          </a:ln>
        </p:spPr>
        <p:txBody>
          <a:bodyPr lIns="0" tIns="0" rIns="0" bIns="0"/>
          <a:lstStyle/>
          <a:p>
            <a:pPr/>
          </a:p>
        </p:txBody>
      </p:sp>
      <p:sp>
        <p:nvSpPr>
          <p:cNvPr id="8" name="Title Text"/>
          <p:cNvSpPr txBox="1"/>
          <p:nvPr>
            <p:ph type="title"/>
          </p:nvPr>
        </p:nvSpPr>
        <p:spPr>
          <a:xfrm>
            <a:off x="2194560" y="515619"/>
            <a:ext cx="39502079" cy="84455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9" name="Body Level One…"/>
          <p:cNvSpPr txBox="1"/>
          <p:nvPr>
            <p:ph type="body" idx="1"/>
          </p:nvPr>
        </p:nvSpPr>
        <p:spPr>
          <a:xfrm>
            <a:off x="2194560" y="8961119"/>
            <a:ext cx="39502079" cy="2944368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21214080" y="34573210"/>
            <a:ext cx="10241281" cy="20447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400" u="none">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79;p15"/>
          <p:cNvSpPr txBox="1"/>
          <p:nvPr/>
        </p:nvSpPr>
        <p:spPr>
          <a:xfrm>
            <a:off x="9296400" y="1410538"/>
            <a:ext cx="27352201" cy="3848851"/>
          </a:xfrm>
          <a:prstGeom prst="rect">
            <a:avLst/>
          </a:prstGeom>
          <a:ln w="12700">
            <a:miter lim="400000"/>
          </a:ln>
          <a:extLst>
            <a:ext uri="{C572A759-6A51-4108-AA02-DFA0A04FC94B}">
              <ma14:wrappingTextBoxFlag xmlns:ma14="http://schemas.microsoft.com/office/mac/drawingml/2011/main" val="1"/>
            </a:ext>
          </a:extLst>
        </p:spPr>
        <p:txBody>
          <a:bodyPr lIns="44825" tIns="44825" rIns="44825" bIns="44825">
            <a:spAutoFit/>
          </a:bodyPr>
          <a:lstStyle/>
          <a:p>
            <a:pPr algn="ctr">
              <a:defRPr b="1" sz="8000">
                <a:latin typeface="Calibri"/>
                <a:ea typeface="Calibri"/>
                <a:cs typeface="Calibri"/>
                <a:sym typeface="Calibri"/>
              </a:defRPr>
            </a:pPr>
            <a:r>
              <a:t>Revamp of High Energy Physics Lab’s Computer Systems</a:t>
            </a:r>
          </a:p>
          <a:p>
            <a:pPr algn="ctr">
              <a:defRPr b="1" sz="6600">
                <a:latin typeface="Calibri"/>
                <a:ea typeface="Calibri"/>
                <a:cs typeface="Calibri"/>
                <a:sym typeface="Calibri"/>
              </a:defRPr>
            </a:pPr>
            <a:r>
              <a:t>Joseph Bostik, Eric Pereira, Ryan Wojtyla</a:t>
            </a:r>
          </a:p>
          <a:p>
            <a:pPr algn="ctr">
              <a:defRPr b="1" sz="5400">
                <a:latin typeface="Calibri"/>
                <a:ea typeface="Calibri"/>
                <a:cs typeface="Calibri"/>
                <a:sym typeface="Calibri"/>
              </a:defRPr>
            </a:pPr>
            <a:r>
              <a:t>Faculty Advisor: Dr. Marcus Hohlmann, Dept. of Aerospace, Physics and Space Sciences, Florida Institute of Technology</a:t>
            </a:r>
          </a:p>
        </p:txBody>
      </p:sp>
      <p:grpSp>
        <p:nvGrpSpPr>
          <p:cNvPr id="118" name="Google Shape;80;p15"/>
          <p:cNvGrpSpPr/>
          <p:nvPr/>
        </p:nvGrpSpPr>
        <p:grpSpPr>
          <a:xfrm>
            <a:off x="784775" y="7066824"/>
            <a:ext cx="13773600" cy="19636702"/>
            <a:chOff x="0" y="0"/>
            <a:chExt cx="13773599" cy="19636700"/>
          </a:xfrm>
        </p:grpSpPr>
        <p:sp>
          <p:nvSpPr>
            <p:cNvPr id="116" name="Rectangle"/>
            <p:cNvSpPr/>
            <p:nvPr/>
          </p:nvSpPr>
          <p:spPr>
            <a:xfrm>
              <a:off x="0" y="0"/>
              <a:ext cx="13773600" cy="17844300"/>
            </a:xfrm>
            <a:prstGeom prst="rect">
              <a:avLst/>
            </a:prstGeom>
            <a:noFill/>
            <a:ln w="9525" cap="flat">
              <a:solidFill>
                <a:srgbClr val="FFFFFF"/>
              </a:solidFill>
              <a:prstDash val="solid"/>
              <a:round/>
            </a:ln>
            <a:effectLst/>
          </p:spPr>
          <p:txBody>
            <a:bodyPr wrap="square" lIns="0" tIns="0" rIns="0" bIns="0" numCol="1" anchor="t">
              <a:noAutofit/>
            </a:bodyPr>
            <a:lstStyle/>
            <a:p>
              <a:pPr>
                <a:defRPr sz="4800">
                  <a:latin typeface="Calibri"/>
                  <a:ea typeface="Calibri"/>
                  <a:cs typeface="Calibri"/>
                  <a:sym typeface="Calibri"/>
                </a:defRPr>
              </a:pPr>
            </a:p>
          </p:txBody>
        </p:sp>
        <p:sp>
          <p:nvSpPr>
            <p:cNvPr id="117" name="LINUX COMPUTING CLUSTER…"/>
            <p:cNvSpPr txBox="1"/>
            <p:nvPr/>
          </p:nvSpPr>
          <p:spPr>
            <a:xfrm>
              <a:off x="0" y="0"/>
              <a:ext cx="13773600" cy="19636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lgn="ctr">
                <a:defRPr b="1" sz="5200">
                  <a:latin typeface="Calibri"/>
                  <a:ea typeface="Calibri"/>
                  <a:cs typeface="Calibri"/>
                  <a:sym typeface="Calibri"/>
                </a:defRPr>
              </a:pPr>
              <a:r>
                <a:t>LINUX COMPUTING CLUSTER</a:t>
              </a:r>
            </a:p>
            <a:p>
              <a:pPr algn="just">
                <a:defRPr sz="4800">
                  <a:latin typeface="Calibri"/>
                  <a:ea typeface="Calibri"/>
                  <a:cs typeface="Calibri"/>
                  <a:sym typeface="Calibri"/>
                </a:defRPr>
              </a:pPr>
              <a:r>
                <a:t>The high throughput computing cluster is primarily used to store data and run calculations. It is affiliated with the Open Science Grid (OSG), which allows researchers from across the globe to submit compute jobs. At the beginning of the project, the cluster had been under severe maintenance for a good deal of time, and its software would soon be outdated. After attempting to help solve its many issues, the OSG support staff finally recommended a full rebuild of the entire system.</a:t>
              </a:r>
            </a:p>
            <a:p>
              <a:pPr/>
              <a:endParaRPr sz="5300" u="sng">
                <a:latin typeface="Calibri"/>
                <a:ea typeface="Calibri"/>
                <a:cs typeface="Calibri"/>
                <a:sym typeface="Calibri"/>
              </a:endParaRPr>
            </a:p>
            <a:p>
              <a:pPr/>
              <a:endParaRPr sz="5300" u="sng">
                <a:latin typeface="Calibri"/>
                <a:ea typeface="Calibri"/>
                <a:cs typeface="Calibri"/>
                <a:sym typeface="Calibri"/>
              </a:endParaRPr>
            </a:p>
            <a:p>
              <a:pPr/>
              <a:endParaRPr sz="5300" u="sng">
                <a:latin typeface="Calibri"/>
                <a:ea typeface="Calibri"/>
                <a:cs typeface="Calibri"/>
                <a:sym typeface="Calibri"/>
              </a:endParaRPr>
            </a:p>
            <a:p>
              <a:pPr/>
              <a:endParaRPr sz="5300" u="sng">
                <a:latin typeface="Calibri"/>
                <a:ea typeface="Calibri"/>
                <a:cs typeface="Calibri"/>
                <a:sym typeface="Calibri"/>
              </a:endParaRPr>
            </a:p>
            <a:p>
              <a:pPr/>
              <a:endParaRPr sz="5300" u="sng">
                <a:latin typeface="Calibri"/>
                <a:ea typeface="Calibri"/>
                <a:cs typeface="Calibri"/>
                <a:sym typeface="Calibri"/>
              </a:endParaRPr>
            </a:p>
            <a:p>
              <a:pPr/>
              <a:endParaRPr sz="5300" u="sng">
                <a:latin typeface="Calibri"/>
                <a:ea typeface="Calibri"/>
                <a:cs typeface="Calibri"/>
                <a:sym typeface="Calibri"/>
              </a:endParaRPr>
            </a:p>
            <a:p>
              <a:pPr/>
              <a:endParaRPr sz="5300" u="sng">
                <a:latin typeface="Calibri"/>
                <a:ea typeface="Calibri"/>
                <a:cs typeface="Calibri"/>
                <a:sym typeface="Calibri"/>
              </a:endParaRPr>
            </a:p>
            <a:p>
              <a:pPr/>
              <a:endParaRPr sz="5300" u="sng">
                <a:latin typeface="Calibri"/>
                <a:ea typeface="Calibri"/>
                <a:cs typeface="Calibri"/>
                <a:sym typeface="Calibri"/>
              </a:endParaRPr>
            </a:p>
            <a:p>
              <a:pPr/>
              <a:endParaRPr sz="5300" u="sng">
                <a:latin typeface="Calibri"/>
                <a:ea typeface="Calibri"/>
                <a:cs typeface="Calibri"/>
                <a:sym typeface="Calibri"/>
              </a:endParaRPr>
            </a:p>
            <a:p>
              <a:pPr/>
              <a:endParaRPr sz="5300" u="sng">
                <a:latin typeface="Calibri"/>
                <a:ea typeface="Calibri"/>
                <a:cs typeface="Calibri"/>
                <a:sym typeface="Calibri"/>
              </a:endParaRPr>
            </a:p>
            <a:p>
              <a:pPr/>
              <a:endParaRPr sz="5300" u="sng">
                <a:latin typeface="Calibri"/>
                <a:ea typeface="Calibri"/>
                <a:cs typeface="Calibri"/>
                <a:sym typeface="Calibri"/>
              </a:endParaRPr>
            </a:p>
            <a:p>
              <a:pPr/>
              <a:endParaRPr sz="5300" u="sng">
                <a:latin typeface="Calibri"/>
                <a:ea typeface="Calibri"/>
                <a:cs typeface="Calibri"/>
                <a:sym typeface="Calibri"/>
              </a:endParaRPr>
            </a:p>
            <a:p>
              <a:pPr/>
              <a:endParaRPr sz="5300" u="sng">
                <a:latin typeface="Calibri"/>
                <a:ea typeface="Calibri"/>
                <a:cs typeface="Calibri"/>
                <a:sym typeface="Calibri"/>
              </a:endParaRPr>
            </a:p>
            <a:p>
              <a:pPr>
                <a:defRPr sz="4800">
                  <a:latin typeface="Calibri"/>
                  <a:ea typeface="Calibri"/>
                  <a:cs typeface="Calibri"/>
                  <a:sym typeface="Calibri"/>
                </a:defRPr>
              </a:pPr>
              <a:r>
                <a:t>	</a:t>
              </a:r>
            </a:p>
          </p:txBody>
        </p:sp>
      </p:grpSp>
      <p:pic>
        <p:nvPicPr>
          <p:cNvPr id="119" name="Google Shape;81;p15" descr="Google Shape;81;p15"/>
          <p:cNvPicPr>
            <a:picLocks noChangeAspect="1"/>
          </p:cNvPicPr>
          <p:nvPr/>
        </p:nvPicPr>
        <p:blipFill>
          <a:blip r:embed="rId2">
            <a:extLst/>
          </a:blip>
          <a:stretch>
            <a:fillRect/>
          </a:stretch>
        </p:blipFill>
        <p:spPr>
          <a:xfrm>
            <a:off x="39246547" y="496137"/>
            <a:ext cx="1828801" cy="1828801"/>
          </a:xfrm>
          <a:prstGeom prst="rect">
            <a:avLst/>
          </a:prstGeom>
          <a:ln w="12700">
            <a:miter lim="400000"/>
          </a:ln>
        </p:spPr>
      </p:pic>
      <p:grpSp>
        <p:nvGrpSpPr>
          <p:cNvPr id="122" name="Google Shape;82;p15"/>
          <p:cNvGrpSpPr/>
          <p:nvPr/>
        </p:nvGrpSpPr>
        <p:grpSpPr>
          <a:xfrm>
            <a:off x="14851474" y="15554566"/>
            <a:ext cx="14804402" cy="8903528"/>
            <a:chOff x="0" y="0"/>
            <a:chExt cx="14804400" cy="8903527"/>
          </a:xfrm>
        </p:grpSpPr>
        <p:sp>
          <p:nvSpPr>
            <p:cNvPr id="120" name="Rectangle"/>
            <p:cNvSpPr/>
            <p:nvPr/>
          </p:nvSpPr>
          <p:spPr>
            <a:xfrm>
              <a:off x="0" y="0"/>
              <a:ext cx="14804401" cy="8586617"/>
            </a:xfrm>
            <a:prstGeom prst="rect">
              <a:avLst/>
            </a:prstGeom>
            <a:noFill/>
            <a:ln w="19050" cap="flat">
              <a:solidFill>
                <a:srgbClr val="FFFFFF"/>
              </a:solidFill>
              <a:prstDash val="solid"/>
              <a:round/>
            </a:ln>
            <a:effectLst/>
          </p:spPr>
          <p:txBody>
            <a:bodyPr wrap="square" lIns="0" tIns="0" rIns="0" bIns="0" numCol="1" anchor="t">
              <a:noAutofit/>
            </a:bodyPr>
            <a:lstStyle/>
            <a:p>
              <a:pPr>
                <a:defRPr b="1" sz="5300">
                  <a:latin typeface="Calibri"/>
                  <a:ea typeface="Calibri"/>
                  <a:cs typeface="Calibri"/>
                  <a:sym typeface="Calibri"/>
                </a:defRPr>
              </a:pPr>
            </a:p>
          </p:txBody>
        </p:sp>
        <p:sp>
          <p:nvSpPr>
            <p:cNvPr id="121" name="GENERAL PURPOSE MACHINES…"/>
            <p:cNvSpPr txBox="1"/>
            <p:nvPr/>
          </p:nvSpPr>
          <p:spPr>
            <a:xfrm>
              <a:off x="0" y="0"/>
              <a:ext cx="14804401" cy="89035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noAutofit/>
            </a:bodyPr>
            <a:lstStyle/>
            <a:p>
              <a:pPr algn="ctr">
                <a:defRPr b="1" sz="5200">
                  <a:latin typeface="Calibri"/>
                  <a:ea typeface="Calibri"/>
                  <a:cs typeface="Calibri"/>
                  <a:sym typeface="Calibri"/>
                </a:defRPr>
              </a:pPr>
              <a:r>
                <a:t>GENERAL PURPOSE MACHINES</a:t>
              </a:r>
            </a:p>
            <a:p>
              <a:pPr algn="just">
                <a:defRPr sz="4800">
                  <a:latin typeface="Calibri"/>
                  <a:ea typeface="Calibri"/>
                  <a:cs typeface="Calibri"/>
                  <a:sym typeface="Calibri"/>
                </a:defRPr>
              </a:pPr>
              <a:r>
                <a:t>The research group uses general purpose Linux machines to interface with miscellaneous detectors and electronics, process and store data, and run simulations. The researchers using these machines often run into technical trouble and benefit from technical assistance provided both within and without the group. The lab’s general purpose machines, while largely usable, had much room for optimization in terms of resource allocation and workflow automation.</a:t>
              </a:r>
            </a:p>
          </p:txBody>
        </p:sp>
      </p:grpSp>
      <p:grpSp>
        <p:nvGrpSpPr>
          <p:cNvPr id="125" name="Google Shape;83;p15"/>
          <p:cNvGrpSpPr/>
          <p:nvPr/>
        </p:nvGrpSpPr>
        <p:grpSpPr>
          <a:xfrm>
            <a:off x="30012474" y="6869100"/>
            <a:ext cx="12906602" cy="25758001"/>
            <a:chOff x="0" y="0"/>
            <a:chExt cx="12906600" cy="25757999"/>
          </a:xfrm>
        </p:grpSpPr>
        <p:sp>
          <p:nvSpPr>
            <p:cNvPr id="123" name="Rectangle"/>
            <p:cNvSpPr/>
            <p:nvPr/>
          </p:nvSpPr>
          <p:spPr>
            <a:xfrm>
              <a:off x="-1" y="0"/>
              <a:ext cx="12906602" cy="25758000"/>
            </a:xfrm>
            <a:prstGeom prst="rect">
              <a:avLst/>
            </a:prstGeom>
            <a:noFill/>
            <a:ln w="19050" cap="flat">
              <a:solidFill>
                <a:srgbClr val="FFFFFF"/>
              </a:solidFill>
              <a:prstDash val="solid"/>
              <a:round/>
            </a:ln>
            <a:effectLst/>
          </p:spPr>
          <p:txBody>
            <a:bodyPr wrap="square" lIns="0" tIns="0" rIns="0" bIns="0" numCol="1" anchor="t">
              <a:noAutofit/>
            </a:bodyPr>
            <a:lstStyle/>
            <a:p>
              <a:pPr algn="just">
                <a:defRPr sz="4800" u="sng">
                  <a:latin typeface="Calibri"/>
                  <a:ea typeface="Calibri"/>
                  <a:cs typeface="Calibri"/>
                  <a:sym typeface="Calibri"/>
                </a:defRPr>
              </a:pPr>
            </a:p>
          </p:txBody>
        </p:sp>
        <p:sp>
          <p:nvSpPr>
            <p:cNvPr id="124" name="MUON TOMOGRAPHY STATION INTERFACE…"/>
            <p:cNvSpPr txBox="1"/>
            <p:nvPr/>
          </p:nvSpPr>
          <p:spPr>
            <a:xfrm>
              <a:off x="-1" y="0"/>
              <a:ext cx="12906602" cy="6647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lgn="ctr">
                <a:defRPr b="1" sz="5200">
                  <a:latin typeface="Calibri"/>
                  <a:ea typeface="Calibri"/>
                  <a:cs typeface="Calibri"/>
                  <a:sym typeface="Calibri"/>
                </a:defRPr>
              </a:pPr>
              <a:r>
                <a:t>MUON TOMOGRAPHY STATION INTERFACE</a:t>
              </a:r>
            </a:p>
            <a:p>
              <a:pPr algn="just">
                <a:defRPr sz="4800">
                  <a:latin typeface="Calibri"/>
                  <a:ea typeface="Calibri"/>
                  <a:cs typeface="Calibri"/>
                  <a:sym typeface="Calibri"/>
                </a:defRPr>
              </a:pPr>
              <a:r>
                <a:t>The MTS is an experimental device that makes use of micropattern gas detectors to track the paths of muons in order to image an object placed within it. The computer system for the MTS was running outdated software, had grown unreliable, and had an inefficient and convoluted data-taking workflow.</a:t>
              </a:r>
            </a:p>
          </p:txBody>
        </p:sp>
      </p:grpSp>
      <p:sp>
        <p:nvSpPr>
          <p:cNvPr id="126" name="Google Shape;84;p15"/>
          <p:cNvSpPr txBox="1"/>
          <p:nvPr/>
        </p:nvSpPr>
        <p:spPr>
          <a:xfrm>
            <a:off x="14883224" y="7093294"/>
            <a:ext cx="14804402" cy="8120351"/>
          </a:xfrm>
          <a:prstGeom prst="rect">
            <a:avLst/>
          </a:prstGeom>
          <a:ln w="50800">
            <a:solidFill>
              <a:srgbClr val="000000"/>
            </a:solidFill>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defRPr b="1" sz="5200">
                <a:latin typeface="Calibri"/>
                <a:ea typeface="Calibri"/>
                <a:cs typeface="Calibri"/>
                <a:sym typeface="Calibri"/>
              </a:defRPr>
            </a:pPr>
            <a:r>
              <a:t>ABSTRACT</a:t>
            </a:r>
          </a:p>
          <a:p>
            <a:pPr algn="just">
              <a:defRPr sz="4800">
                <a:latin typeface="Calibri"/>
                <a:ea typeface="Calibri"/>
                <a:cs typeface="Calibri"/>
                <a:sym typeface="Calibri"/>
              </a:defRPr>
            </a:pPr>
            <a:r>
              <a:t>Dr. Hohlmann’s High Energy Physics (HEP) research group at Florida Tech contributes to micropattern gas detector research with the Compact Muon Solenoid (CMS) experiment at CERN and for the future Electron-Ion Collider. In order to conduct this research, the group makes extensive use of several computer systems. These systems can be split into three main sections: the high throughput computing cluster, the muon tomography station (MTS), and general use machines.</a:t>
            </a:r>
          </a:p>
        </p:txBody>
      </p:sp>
      <p:sp>
        <p:nvSpPr>
          <p:cNvPr id="127" name="Google Shape;85;p15"/>
          <p:cNvSpPr txBox="1"/>
          <p:nvPr/>
        </p:nvSpPr>
        <p:spPr>
          <a:xfrm>
            <a:off x="878399" y="34031101"/>
            <a:ext cx="42134402" cy="3091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5200">
                <a:latin typeface="Calibri"/>
                <a:ea typeface="Calibri"/>
                <a:cs typeface="Calibri"/>
                <a:sym typeface="Calibri"/>
              </a:defRPr>
            </a:pPr>
            <a:r>
              <a:t>ACKNOWLEDGEMENTS</a:t>
            </a:r>
          </a:p>
          <a:p>
            <a:pPr algn="just">
              <a:defRPr b="1" sz="4800">
                <a:latin typeface="Calibri"/>
                <a:ea typeface="Calibri"/>
                <a:cs typeface="Calibri"/>
                <a:sym typeface="Calibri"/>
              </a:defRPr>
            </a:pPr>
            <a:r>
              <a:t>Daniel Campos</a:t>
            </a:r>
            <a:r>
              <a:rPr b="0"/>
              <a:t> helped us overcome obstacles encountered with the computing cluster. </a:t>
            </a:r>
            <a:r>
              <a:t>James Cicak</a:t>
            </a:r>
            <a:r>
              <a:rPr b="0"/>
              <a:t> from Florida Tech’s IT department helped start us off with the computing cluster. </a:t>
            </a:r>
            <a:r>
              <a:t>Samantha Wohlstadter</a:t>
            </a:r>
            <a:r>
              <a:rPr b="0"/>
              <a:t> assisted us a great deal with the computing cluster, saving us much valuable time. </a:t>
            </a:r>
            <a:r>
              <a:rPr b="0"/>
              <a:t>MTS researchers </a:t>
            </a:r>
            <a:r>
              <a:t>Miguel Gutierrez</a:t>
            </a:r>
            <a:r>
              <a:rPr b="0"/>
              <a:t> and </a:t>
            </a:r>
            <a:r>
              <a:t>Tommy Walker</a:t>
            </a:r>
            <a:r>
              <a:rPr b="0"/>
              <a:t> provided us with guidance in designing the new MTS machine. </a:t>
            </a:r>
          </a:p>
        </p:txBody>
      </p:sp>
      <p:graphicFrame>
        <p:nvGraphicFramePr>
          <p:cNvPr id="128" name="Google Shape;86;p15"/>
          <p:cNvGraphicFramePr/>
          <p:nvPr/>
        </p:nvGraphicFramePr>
        <p:xfrm>
          <a:off x="1159536" y="28162780"/>
          <a:ext cx="13349627" cy="5645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416600"/>
                <a:gridCol w="1923500"/>
              </a:tblGrid>
              <a:tr h="975541">
                <a:tc>
                  <a:txBody>
                    <a:bodyPr/>
                    <a:lstStyle/>
                    <a:p>
                      <a:pPr algn="l">
                        <a:defRPr sz="1800"/>
                      </a:pPr>
                      <a:r>
                        <a:rPr sz="5200">
                          <a:latin typeface="Calibri"/>
                          <a:ea typeface="Calibri"/>
                          <a:cs typeface="Calibri"/>
                          <a:sym typeface="Calibri"/>
                        </a:rPr>
                        <a:t>Install Rocks 7 onto the head node.</a:t>
                      </a:r>
                    </a:p>
                  </a:txBody>
                  <a:tcPr marL="91425" marR="91425" marT="91425" marB="91425" anchor="t" anchorCtr="0" horzOverflow="overflow">
                    <a:lnR w="38100">
                      <a:solidFill>
                        <a:srgbClr val="666666"/>
                      </a:solidFill>
                    </a:lnR>
                  </a:tcPr>
                </a:tc>
                <a:tc>
                  <a:txBody>
                    <a:bodyPr/>
                    <a:lstStyle/>
                    <a:p>
                      <a:pPr algn="ctr">
                        <a:defRPr sz="1400"/>
                      </a:pPr>
                    </a:p>
                  </a:txBody>
                  <a:tcPr marL="91425" marR="91425" marT="91425" marB="91425" anchor="t" anchorCtr="0" horzOverflow="overflow">
                    <a:lnL w="38100">
                      <a:solidFill>
                        <a:srgbClr val="666666"/>
                      </a:solidFill>
                    </a:lnL>
                    <a:solidFill>
                      <a:srgbClr val="00C905"/>
                    </a:solidFill>
                  </a:tcPr>
                </a:tc>
              </a:tr>
              <a:tr h="1741775">
                <a:tc>
                  <a:txBody>
                    <a:bodyPr/>
                    <a:lstStyle/>
                    <a:p>
                      <a:pPr algn="l">
                        <a:defRPr sz="1800"/>
                      </a:pPr>
                      <a:r>
                        <a:rPr sz="5200">
                          <a:latin typeface="Calibri"/>
                          <a:ea typeface="Calibri"/>
                          <a:cs typeface="Calibri"/>
                          <a:sym typeface="Calibri"/>
                        </a:rPr>
                        <a:t>Install Rocks 7 onto the other cluster components.</a:t>
                      </a:r>
                    </a:p>
                  </a:txBody>
                  <a:tcPr marL="91425" marR="91425" marT="91425" marB="91425" anchor="t" anchorCtr="0" horzOverflow="overflow">
                    <a:lnR w="38100">
                      <a:solidFill>
                        <a:srgbClr val="666666"/>
                      </a:solidFill>
                    </a:lnR>
                  </a:tcPr>
                </a:tc>
                <a:tc>
                  <a:txBody>
                    <a:bodyPr/>
                    <a:lstStyle/>
                    <a:p>
                      <a:pPr algn="ctr">
                        <a:defRPr sz="1400"/>
                      </a:pPr>
                    </a:p>
                  </a:txBody>
                  <a:tcPr marL="91425" marR="91425" marT="91425" marB="91425" anchor="t" anchorCtr="0" horzOverflow="overflow">
                    <a:lnL w="38100">
                      <a:solidFill>
                        <a:srgbClr val="666666"/>
                      </a:solidFill>
                    </a:lnL>
                    <a:solidFill>
                      <a:srgbClr val="00C905"/>
                    </a:solidFill>
                  </a:tcPr>
                </a:tc>
              </a:tr>
              <a:tr h="967075">
                <a:tc>
                  <a:txBody>
                    <a:bodyPr/>
                    <a:lstStyle/>
                    <a:p>
                      <a:pPr algn="l">
                        <a:defRPr sz="1800"/>
                      </a:pPr>
                      <a:r>
                        <a:rPr sz="5200">
                          <a:latin typeface="Calibri"/>
                          <a:ea typeface="Calibri"/>
                          <a:cs typeface="Calibri"/>
                          <a:sym typeface="Calibri"/>
                        </a:rPr>
                        <a:t>Configure job submission software.</a:t>
                      </a:r>
                    </a:p>
                  </a:txBody>
                  <a:tcPr marL="91425" marR="91425" marT="91425" marB="91425" anchor="t" anchorCtr="0" horzOverflow="overflow">
                    <a:lnR w="38100">
                      <a:solidFill>
                        <a:srgbClr val="666666"/>
                      </a:solidFill>
                    </a:lnR>
                  </a:tcPr>
                </a:tc>
                <a:tc>
                  <a:txBody>
                    <a:bodyPr/>
                    <a:lstStyle/>
                    <a:p>
                      <a:pPr algn="l">
                        <a:defRPr sz="1400"/>
                      </a:pPr>
                    </a:p>
                  </a:txBody>
                  <a:tcPr marL="91425" marR="91425" marT="91425" marB="91425" anchor="t" anchorCtr="0" horzOverflow="overflow">
                    <a:lnL w="38100">
                      <a:solidFill>
                        <a:srgbClr val="666666"/>
                      </a:solidFill>
                    </a:lnL>
                    <a:solidFill>
                      <a:srgbClr val="F2F50C"/>
                    </a:solidFill>
                  </a:tcPr>
                </a:tc>
              </a:tr>
              <a:tr h="975541">
                <a:tc>
                  <a:txBody>
                    <a:bodyPr/>
                    <a:lstStyle/>
                    <a:p>
                      <a:pPr algn="l">
                        <a:defRPr sz="1800"/>
                      </a:pPr>
                      <a:r>
                        <a:rPr sz="5200">
                          <a:latin typeface="Calibri"/>
                          <a:ea typeface="Calibri"/>
                          <a:cs typeface="Calibri"/>
                          <a:sym typeface="Calibri"/>
                        </a:rPr>
                        <a:t>Integrate cluster with OSG.</a:t>
                      </a:r>
                    </a:p>
                  </a:txBody>
                  <a:tcPr marL="91425" marR="91425" marT="91425" marB="91425" anchor="t" anchorCtr="0" horzOverflow="overflow">
                    <a:lnR w="38100">
                      <a:solidFill>
                        <a:srgbClr val="666666"/>
                      </a:solidFill>
                    </a:lnR>
                  </a:tcPr>
                </a:tc>
                <a:tc>
                  <a:txBody>
                    <a:bodyPr/>
                    <a:lstStyle/>
                    <a:p>
                      <a:pPr algn="l">
                        <a:defRPr sz="1400"/>
                      </a:pPr>
                    </a:p>
                  </a:txBody>
                  <a:tcPr marL="91425" marR="91425" marT="91425" marB="91425" anchor="t" anchorCtr="0" horzOverflow="overflow">
                    <a:lnL w="38100">
                      <a:solidFill>
                        <a:srgbClr val="666666"/>
                      </a:solidFill>
                    </a:lnL>
                    <a:solidFill>
                      <a:srgbClr val="EE070F"/>
                    </a:solidFill>
                  </a:tcPr>
                </a:tc>
              </a:tr>
              <a:tr h="975541">
                <a:tc>
                  <a:txBody>
                    <a:bodyPr/>
                    <a:lstStyle/>
                    <a:p>
                      <a:pPr algn="l">
                        <a:defRPr sz="1800"/>
                      </a:pPr>
                      <a:r>
                        <a:rPr sz="5200">
                          <a:latin typeface="Calibri"/>
                          <a:ea typeface="Calibri"/>
                          <a:cs typeface="Calibri"/>
                          <a:sym typeface="Calibri"/>
                        </a:rPr>
                        <a:t>Create a cluster rebuild manual.</a:t>
                      </a:r>
                    </a:p>
                  </a:txBody>
                  <a:tcPr marL="91425" marR="91425" marT="91425" marB="91425" anchor="t" anchorCtr="0" horzOverflow="overflow">
                    <a:lnR w="38100">
                      <a:solidFill>
                        <a:srgbClr val="666666"/>
                      </a:solidFill>
                    </a:lnR>
                  </a:tcPr>
                </a:tc>
                <a:tc>
                  <a:txBody>
                    <a:bodyPr/>
                    <a:lstStyle/>
                    <a:p>
                      <a:pPr algn="l">
                        <a:defRPr sz="1400"/>
                      </a:pPr>
                    </a:p>
                  </a:txBody>
                  <a:tcPr marL="91425" marR="91425" marT="91425" marB="91425" anchor="t" anchorCtr="0" horzOverflow="overflow">
                    <a:lnL w="38100">
                      <a:solidFill>
                        <a:srgbClr val="666666"/>
                      </a:solidFill>
                    </a:lnL>
                    <a:solidFill>
                      <a:srgbClr val="F2F50C"/>
                    </a:solidFill>
                  </a:tcPr>
                </a:tc>
              </a:tr>
            </a:tbl>
          </a:graphicData>
        </a:graphic>
      </p:graphicFrame>
      <p:graphicFrame>
        <p:nvGraphicFramePr>
          <p:cNvPr id="129" name="Google Shape;87;p15"/>
          <p:cNvGraphicFramePr/>
          <p:nvPr/>
        </p:nvGraphicFramePr>
        <p:xfrm>
          <a:off x="14851474" y="28158017"/>
          <a:ext cx="14813927" cy="56545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956650"/>
                <a:gridCol w="2847750"/>
              </a:tblGrid>
              <a:tr h="1010685">
                <a:tc>
                  <a:txBody>
                    <a:bodyPr/>
                    <a:lstStyle/>
                    <a:p>
                      <a:pPr algn="l">
                        <a:defRPr sz="1800"/>
                      </a:pPr>
                      <a:r>
                        <a:rPr sz="5200">
                          <a:latin typeface="Calibri"/>
                          <a:ea typeface="Calibri"/>
                          <a:cs typeface="Calibri"/>
                          <a:sym typeface="Calibri"/>
                        </a:rPr>
                        <a:t>Reallocate hardware.</a:t>
                      </a:r>
                    </a:p>
                  </a:txBody>
                  <a:tcPr marL="91425" marR="91425" marT="91425" marB="91425" anchor="t" anchorCtr="0" horzOverflow="overflow">
                    <a:lnR w="38100">
                      <a:solidFill>
                        <a:srgbClr val="666666"/>
                      </a:solidFill>
                    </a:lnR>
                  </a:tcPr>
                </a:tc>
                <a:tc>
                  <a:txBody>
                    <a:bodyPr/>
                    <a:lstStyle/>
                    <a:p>
                      <a:pPr algn="ctr">
                        <a:defRPr sz="1400"/>
                      </a:pPr>
                    </a:p>
                  </a:txBody>
                  <a:tcPr marL="91425" marR="91425" marT="91425" marB="91425" anchor="t" anchorCtr="0" horzOverflow="overflow">
                    <a:lnL w="38100">
                      <a:solidFill>
                        <a:srgbClr val="666666"/>
                      </a:solidFill>
                    </a:lnL>
                    <a:solidFill>
                      <a:srgbClr val="00C905"/>
                    </a:solidFill>
                  </a:tcPr>
                </a:tc>
              </a:tr>
              <a:tr h="1010685">
                <a:tc>
                  <a:txBody>
                    <a:bodyPr/>
                    <a:lstStyle/>
                    <a:p>
                      <a:pPr algn="l">
                        <a:defRPr sz="1800"/>
                      </a:pPr>
                      <a:r>
                        <a:rPr sz="5200">
                          <a:latin typeface="Calibri"/>
                          <a:ea typeface="Calibri"/>
                          <a:cs typeface="Calibri"/>
                          <a:sym typeface="Calibri"/>
                        </a:rPr>
                        <a:t>Optimize workflows.</a:t>
                      </a:r>
                    </a:p>
                  </a:txBody>
                  <a:tcPr marL="91425" marR="91425" marT="91425" marB="91425" anchor="t" anchorCtr="0" horzOverflow="overflow">
                    <a:lnR w="38100">
                      <a:solidFill>
                        <a:srgbClr val="666666"/>
                      </a:solidFill>
                    </a:lnR>
                  </a:tcPr>
                </a:tc>
                <a:tc>
                  <a:txBody>
                    <a:bodyPr/>
                    <a:lstStyle/>
                    <a:p>
                      <a:pPr algn="ctr">
                        <a:defRPr sz="1400"/>
                      </a:pPr>
                    </a:p>
                  </a:txBody>
                  <a:tcPr marL="91425" marR="91425" marT="91425" marB="91425" anchor="t" anchorCtr="0" horzOverflow="overflow">
                    <a:lnL w="38100">
                      <a:solidFill>
                        <a:srgbClr val="666666"/>
                      </a:solidFill>
                    </a:lnL>
                    <a:solidFill>
                      <a:srgbClr val="00C905"/>
                    </a:solidFill>
                  </a:tcPr>
                </a:tc>
              </a:tr>
              <a:tr h="1831502">
                <a:tc>
                  <a:txBody>
                    <a:bodyPr/>
                    <a:lstStyle/>
                    <a:p>
                      <a:pPr algn="l">
                        <a:defRPr sz="1800"/>
                      </a:pPr>
                      <a:r>
                        <a:rPr sz="5200">
                          <a:latin typeface="Calibri"/>
                          <a:ea typeface="Calibri"/>
                          <a:cs typeface="Calibri"/>
                          <a:sym typeface="Calibri"/>
                        </a:rPr>
                        <a:t>Develop solutions for long-term maintenance.</a:t>
                      </a:r>
                    </a:p>
                  </a:txBody>
                  <a:tcPr marL="91425" marR="91425" marT="91425" marB="91425" anchor="t" anchorCtr="0" horzOverflow="overflow">
                    <a:lnR w="38100">
                      <a:solidFill>
                        <a:srgbClr val="666666"/>
                      </a:solidFill>
                    </a:lnR>
                  </a:tcPr>
                </a:tc>
                <a:tc>
                  <a:txBody>
                    <a:bodyPr/>
                    <a:lstStyle/>
                    <a:p>
                      <a:pPr algn="l">
                        <a:defRPr sz="1400"/>
                      </a:pPr>
                    </a:p>
                  </a:txBody>
                  <a:tcPr marL="91425" marR="91425" marT="91425" marB="91425" anchor="t" anchorCtr="0" horzOverflow="overflow">
                    <a:lnL w="38100">
                      <a:solidFill>
                        <a:srgbClr val="666666"/>
                      </a:solidFill>
                    </a:lnL>
                    <a:solidFill>
                      <a:srgbClr val="F2F50C"/>
                    </a:solidFill>
                  </a:tcPr>
                </a:tc>
              </a:tr>
              <a:tr h="1792127">
                <a:tc>
                  <a:txBody>
                    <a:bodyPr/>
                    <a:lstStyle/>
                    <a:p>
                      <a:pPr algn="l">
                        <a:defRPr sz="1800"/>
                      </a:pPr>
                      <a:r>
                        <a:rPr sz="5200">
                          <a:latin typeface="Calibri"/>
                          <a:ea typeface="Calibri"/>
                          <a:cs typeface="Calibri"/>
                          <a:sym typeface="Calibri"/>
                        </a:rPr>
                        <a:t>Provide miscellaneous technical support.</a:t>
                      </a:r>
                    </a:p>
                  </a:txBody>
                  <a:tcPr marL="91425" marR="91425" marT="91425" marB="91425" anchor="t" anchorCtr="0" horzOverflow="overflow">
                    <a:lnR w="38100">
                      <a:solidFill>
                        <a:srgbClr val="666666"/>
                      </a:solidFill>
                    </a:lnR>
                  </a:tcPr>
                </a:tc>
                <a:tc>
                  <a:txBody>
                    <a:bodyPr/>
                    <a:lstStyle/>
                    <a:p>
                      <a:pPr algn="ctr">
                        <a:defRPr sz="1400"/>
                      </a:pPr>
                    </a:p>
                  </a:txBody>
                  <a:tcPr marL="91425" marR="91425" marT="91425" marB="91425" anchor="t" anchorCtr="0" horzOverflow="overflow">
                    <a:lnL w="38100">
                      <a:solidFill>
                        <a:srgbClr val="666666"/>
                      </a:solidFill>
                    </a:lnL>
                    <a:solidFill>
                      <a:srgbClr val="00C905"/>
                    </a:solidFill>
                  </a:tcPr>
                </a:tc>
              </a:tr>
            </a:tbl>
          </a:graphicData>
        </a:graphic>
      </p:graphicFrame>
      <p:graphicFrame>
        <p:nvGraphicFramePr>
          <p:cNvPr id="130" name="Google Shape;88;p15"/>
          <p:cNvGraphicFramePr/>
          <p:nvPr/>
        </p:nvGraphicFramePr>
        <p:xfrm>
          <a:off x="30012475" y="24244920"/>
          <a:ext cx="12916125" cy="956762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095850"/>
                <a:gridCol w="2810750"/>
              </a:tblGrid>
              <a:tr h="1755462">
                <a:tc>
                  <a:txBody>
                    <a:bodyPr/>
                    <a:lstStyle/>
                    <a:p>
                      <a:pPr algn="l">
                        <a:defRPr sz="1800"/>
                      </a:pPr>
                      <a:r>
                        <a:rPr sz="5200">
                          <a:latin typeface="Calibri"/>
                          <a:ea typeface="Calibri"/>
                          <a:cs typeface="Calibri"/>
                          <a:sym typeface="Calibri"/>
                        </a:rPr>
                        <a:t>Install software onto new machine.</a:t>
                      </a:r>
                    </a:p>
                  </a:txBody>
                  <a:tcPr marL="91425" marR="91425" marT="91425" marB="91425" anchor="t" anchorCtr="0" horzOverflow="overflow">
                    <a:lnR w="38100">
                      <a:solidFill>
                        <a:srgbClr val="666666"/>
                      </a:solidFill>
                    </a:lnR>
                  </a:tcPr>
                </a:tc>
                <a:tc>
                  <a:txBody>
                    <a:bodyPr/>
                    <a:lstStyle/>
                    <a:p>
                      <a:pPr algn="ctr">
                        <a:defRPr sz="1400"/>
                      </a:pPr>
                    </a:p>
                  </a:txBody>
                  <a:tcPr marL="91425" marR="91425" marT="91425" marB="91425" anchor="t" anchorCtr="0" horzOverflow="overflow">
                    <a:lnL w="38100">
                      <a:solidFill>
                        <a:srgbClr val="666666"/>
                      </a:solidFill>
                    </a:lnL>
                    <a:solidFill>
                      <a:srgbClr val="00C905"/>
                    </a:solidFill>
                  </a:tcPr>
                </a:tc>
              </a:tr>
              <a:tr h="1755462">
                <a:tc>
                  <a:txBody>
                    <a:bodyPr/>
                    <a:lstStyle/>
                    <a:p>
                      <a:pPr algn="l">
                        <a:defRPr sz="1800"/>
                      </a:pPr>
                      <a:r>
                        <a:rPr sz="5200">
                          <a:latin typeface="Calibri"/>
                          <a:ea typeface="Calibri"/>
                          <a:cs typeface="Calibri"/>
                          <a:sym typeface="Calibri"/>
                        </a:rPr>
                        <a:t>Configure the software to work together.</a:t>
                      </a:r>
                    </a:p>
                  </a:txBody>
                  <a:tcPr marL="91425" marR="91425" marT="91425" marB="91425" anchor="t" anchorCtr="0" horzOverflow="overflow">
                    <a:lnR w="38100">
                      <a:solidFill>
                        <a:srgbClr val="666666"/>
                      </a:solidFill>
                    </a:lnR>
                  </a:tcPr>
                </a:tc>
                <a:tc>
                  <a:txBody>
                    <a:bodyPr/>
                    <a:lstStyle/>
                    <a:p>
                      <a:pPr algn="l">
                        <a:defRPr sz="1400"/>
                      </a:pPr>
                    </a:p>
                  </a:txBody>
                  <a:tcPr marL="91425" marR="91425" marT="91425" marB="91425" anchor="t" anchorCtr="0" horzOverflow="overflow">
                    <a:lnL w="38100">
                      <a:solidFill>
                        <a:srgbClr val="666666"/>
                      </a:solidFill>
                    </a:lnL>
                    <a:solidFill>
                      <a:srgbClr val="F2F50C"/>
                    </a:solidFill>
                  </a:tcPr>
                </a:tc>
              </a:tr>
              <a:tr h="1755462">
                <a:tc>
                  <a:txBody>
                    <a:bodyPr/>
                    <a:lstStyle/>
                    <a:p>
                      <a:pPr algn="l">
                        <a:defRPr sz="1800"/>
                      </a:pPr>
                      <a:r>
                        <a:rPr sz="5200">
                          <a:latin typeface="Calibri"/>
                          <a:ea typeface="Calibri"/>
                          <a:cs typeface="Calibri"/>
                          <a:sym typeface="Calibri"/>
                        </a:rPr>
                        <a:t>Create a user interface for operating the software.</a:t>
                      </a:r>
                    </a:p>
                  </a:txBody>
                  <a:tcPr marL="91425" marR="91425" marT="91425" marB="91425" anchor="t" anchorCtr="0" horzOverflow="overflow">
                    <a:lnR w="38100">
                      <a:solidFill>
                        <a:srgbClr val="666666"/>
                      </a:solidFill>
                    </a:lnR>
                  </a:tcPr>
                </a:tc>
                <a:tc>
                  <a:txBody>
                    <a:bodyPr/>
                    <a:lstStyle/>
                    <a:p>
                      <a:pPr algn="l">
                        <a:defRPr sz="1400"/>
                      </a:pPr>
                    </a:p>
                  </a:txBody>
                  <a:tcPr marL="91425" marR="91425" marT="91425" marB="91425" anchor="t" anchorCtr="0" horzOverflow="overflow">
                    <a:lnL w="38100">
                      <a:solidFill>
                        <a:srgbClr val="666666"/>
                      </a:solidFill>
                    </a:lnL>
                    <a:solidFill>
                      <a:srgbClr val="F2F50C"/>
                    </a:solidFill>
                  </a:tcPr>
                </a:tc>
              </a:tr>
              <a:tr h="1755462">
                <a:tc>
                  <a:txBody>
                    <a:bodyPr/>
                    <a:lstStyle/>
                    <a:p>
                      <a:pPr algn="l">
                        <a:defRPr sz="1800"/>
                      </a:pPr>
                      <a:r>
                        <a:rPr sz="5200">
                          <a:latin typeface="Calibri"/>
                          <a:ea typeface="Calibri"/>
                          <a:cs typeface="Calibri"/>
                          <a:sym typeface="Calibri"/>
                        </a:rPr>
                        <a:t>Integrate the new machine with the MTS.</a:t>
                      </a:r>
                    </a:p>
                  </a:txBody>
                  <a:tcPr marL="91425" marR="91425" marT="91425" marB="91425" anchor="t" anchorCtr="0" horzOverflow="overflow">
                    <a:lnR w="38100">
                      <a:solidFill>
                        <a:srgbClr val="666666"/>
                      </a:solidFill>
                    </a:lnR>
                  </a:tcPr>
                </a:tc>
                <a:tc>
                  <a:txBody>
                    <a:bodyPr/>
                    <a:lstStyle/>
                    <a:p>
                      <a:pPr algn="l">
                        <a:defRPr sz="1400"/>
                      </a:pPr>
                    </a:p>
                  </a:txBody>
                  <a:tcPr marL="91425" marR="91425" marT="91425" marB="91425" anchor="t" anchorCtr="0" horzOverflow="overflow">
                    <a:lnL w="38100">
                      <a:solidFill>
                        <a:srgbClr val="666666"/>
                      </a:solidFill>
                    </a:lnL>
                    <a:solidFill>
                      <a:srgbClr val="EE070F"/>
                    </a:solidFill>
                  </a:tcPr>
                </a:tc>
              </a:tr>
              <a:tr h="2536249">
                <a:tc>
                  <a:txBody>
                    <a:bodyPr/>
                    <a:lstStyle/>
                    <a:p>
                      <a:pPr algn="l">
                        <a:defRPr sz="1800"/>
                      </a:pPr>
                      <a:r>
                        <a:rPr sz="5200">
                          <a:latin typeface="Calibri"/>
                          <a:ea typeface="Calibri"/>
                          <a:cs typeface="Calibri"/>
                          <a:sym typeface="Calibri"/>
                        </a:rPr>
                        <a:t>Create a manual describing the construction and operation of the new MTS machine.</a:t>
                      </a:r>
                    </a:p>
                  </a:txBody>
                  <a:tcPr marL="91425" marR="91425" marT="91425" marB="91425" anchor="t" anchorCtr="0" horzOverflow="overflow">
                    <a:lnR w="38100">
                      <a:solidFill>
                        <a:srgbClr val="666666"/>
                      </a:solidFill>
                    </a:lnR>
                  </a:tcPr>
                </a:tc>
                <a:tc>
                  <a:txBody>
                    <a:bodyPr/>
                    <a:lstStyle/>
                    <a:p>
                      <a:pPr algn="l">
                        <a:defRPr sz="1400"/>
                      </a:pPr>
                    </a:p>
                  </a:txBody>
                  <a:tcPr marL="91425" marR="91425" marT="91425" marB="91425" anchor="t" anchorCtr="0" horzOverflow="overflow">
                    <a:lnL w="38100">
                      <a:solidFill>
                        <a:srgbClr val="666666"/>
                      </a:solidFill>
                    </a:lnL>
                    <a:solidFill>
                      <a:srgbClr val="F2F50C"/>
                    </a:solidFill>
                  </a:tcPr>
                </a:tc>
              </a:tr>
            </a:tbl>
          </a:graphicData>
        </a:graphic>
      </p:graphicFrame>
      <p:pic>
        <p:nvPicPr>
          <p:cNvPr id="131" name="Google Shape;89;p15" descr="Google Shape;89;p15"/>
          <p:cNvPicPr>
            <a:picLocks noChangeAspect="1"/>
          </p:cNvPicPr>
          <p:nvPr/>
        </p:nvPicPr>
        <p:blipFill>
          <a:blip r:embed="rId3">
            <a:extLst/>
          </a:blip>
          <a:stretch>
            <a:fillRect/>
          </a:stretch>
        </p:blipFill>
        <p:spPr>
          <a:xfrm>
            <a:off x="1088282" y="15815131"/>
            <a:ext cx="6901868" cy="12114807"/>
          </a:xfrm>
          <a:prstGeom prst="rect">
            <a:avLst/>
          </a:prstGeom>
          <a:ln w="12700">
            <a:miter lim="400000"/>
          </a:ln>
        </p:spPr>
      </p:pic>
      <p:sp>
        <p:nvSpPr>
          <p:cNvPr id="132" name="Google Shape;91;p15"/>
          <p:cNvSpPr txBox="1"/>
          <p:nvPr/>
        </p:nvSpPr>
        <p:spPr>
          <a:xfrm>
            <a:off x="8453368" y="15929333"/>
            <a:ext cx="6024402" cy="11562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i="1" sz="4800">
                <a:latin typeface="Calibri"/>
                <a:ea typeface="Calibri"/>
                <a:cs typeface="Calibri"/>
                <a:sym typeface="Calibri"/>
              </a:defRPr>
            </a:pPr>
            <a:r>
              <a:t>Figure 1:</a:t>
            </a:r>
            <a:r>
              <a:rPr b="0"/>
              <a:t> The group’s linux computing cluster split up into its two racks. The left cabinet houses uninterruptible power supplies (UPS), while the right cabinet houses the computing hardware. The cardboard box contains hurricane preparation equipment!</a:t>
            </a:r>
          </a:p>
        </p:txBody>
      </p:sp>
      <p:grpSp>
        <p:nvGrpSpPr>
          <p:cNvPr id="135" name="Google Shape;92;p15"/>
          <p:cNvGrpSpPr/>
          <p:nvPr/>
        </p:nvGrpSpPr>
        <p:grpSpPr>
          <a:xfrm>
            <a:off x="30007713" y="20833485"/>
            <a:ext cx="12916125" cy="3141951"/>
            <a:chOff x="0" y="0"/>
            <a:chExt cx="12916124" cy="3141949"/>
          </a:xfrm>
        </p:grpSpPr>
        <p:sp>
          <p:nvSpPr>
            <p:cNvPr id="133" name="Rectangle"/>
            <p:cNvSpPr/>
            <p:nvPr/>
          </p:nvSpPr>
          <p:spPr>
            <a:xfrm>
              <a:off x="0" y="-1"/>
              <a:ext cx="12916125" cy="3031882"/>
            </a:xfrm>
            <a:prstGeom prst="rect">
              <a:avLst/>
            </a:prstGeom>
            <a:noFill/>
            <a:ln w="19050" cap="flat">
              <a:solidFill>
                <a:srgbClr val="FFFFFF"/>
              </a:solidFill>
              <a:prstDash val="solid"/>
              <a:round/>
            </a:ln>
            <a:effectLst/>
          </p:spPr>
          <p:txBody>
            <a:bodyPr wrap="square" lIns="0" tIns="0" rIns="0" bIns="0" numCol="1" anchor="t">
              <a:noAutofit/>
            </a:bodyPr>
            <a:lstStyle/>
            <a:p>
              <a:pPr>
                <a:defRPr i="1" sz="4800">
                  <a:latin typeface="Calibri"/>
                  <a:ea typeface="Calibri"/>
                  <a:cs typeface="Calibri"/>
                  <a:sym typeface="Calibri"/>
                </a:defRPr>
              </a:pPr>
            </a:p>
          </p:txBody>
        </p:sp>
        <p:sp>
          <p:nvSpPr>
            <p:cNvPr id="134" name="Figure 2: The group’s muon tomography station. The cavity into which objects to be imaged are placed is beset on four sides by three layers of micropattern gas detectors."/>
            <p:cNvSpPr txBox="1"/>
            <p:nvPr/>
          </p:nvSpPr>
          <p:spPr>
            <a:xfrm>
              <a:off x="0" y="0"/>
              <a:ext cx="12916125" cy="31419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noAutofit/>
            </a:bodyPr>
            <a:lstStyle/>
            <a:p>
              <a:pPr>
                <a:defRPr b="1" i="1" sz="4800">
                  <a:latin typeface="Calibri"/>
                  <a:ea typeface="Calibri"/>
                  <a:cs typeface="Calibri"/>
                  <a:sym typeface="Calibri"/>
                </a:defRPr>
              </a:pPr>
              <a:r>
                <a:t>Figure 2:</a:t>
              </a:r>
              <a:r>
                <a:rPr b="0"/>
                <a:t> The group’s muon tomography station. The cavity into which objects to be imaged are placed is beset on four sides by three layers of micropattern gas detectors.</a:t>
              </a:r>
            </a:p>
          </p:txBody>
        </p:sp>
      </p:grpSp>
      <p:graphicFrame>
        <p:nvGraphicFramePr>
          <p:cNvPr id="136" name="Google Shape;87;p15"/>
          <p:cNvGraphicFramePr/>
          <p:nvPr/>
        </p:nvGraphicFramePr>
        <p:xfrm>
          <a:off x="19641478" y="24328488"/>
          <a:ext cx="9610726" cy="315109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54329"/>
                <a:gridCol w="1846871"/>
              </a:tblGrid>
              <a:tr h="1047190">
                <a:tc>
                  <a:txBody>
                    <a:bodyPr/>
                    <a:lstStyle/>
                    <a:p>
                      <a:pPr algn="l">
                        <a:defRPr sz="1800"/>
                      </a:pPr>
                      <a:r>
                        <a:rPr sz="5200">
                          <a:latin typeface="Calibri"/>
                          <a:ea typeface="Calibri"/>
                          <a:cs typeface="Calibri"/>
                          <a:sym typeface="Calibri"/>
                        </a:rPr>
                        <a:t>Fully Completed</a:t>
                      </a:r>
                    </a:p>
                  </a:txBody>
                  <a:tcPr marL="91425" marR="91425" marT="91425" marB="91425" anchor="t" anchorCtr="0" horzOverflow="overflow">
                    <a:lnL w="63500">
                      <a:solidFill>
                        <a:srgbClr val="000000"/>
                      </a:solidFill>
                      <a:miter lim="400000"/>
                    </a:lnL>
                    <a:lnR w="38100">
                      <a:solidFill>
                        <a:srgbClr val="666666"/>
                      </a:solidFill>
                    </a:lnR>
                    <a:lnT w="63500">
                      <a:solidFill>
                        <a:srgbClr val="000000"/>
                      </a:solidFill>
                      <a:miter lim="400000"/>
                    </a:lnT>
                  </a:tcPr>
                </a:tc>
                <a:tc>
                  <a:txBody>
                    <a:bodyPr/>
                    <a:lstStyle/>
                    <a:p>
                      <a:pPr algn="ctr">
                        <a:defRPr sz="1400"/>
                      </a:pPr>
                    </a:p>
                  </a:txBody>
                  <a:tcPr marL="91425" marR="91425" marT="91425" marB="91425" anchor="t" anchorCtr="0" horzOverflow="overflow">
                    <a:lnL w="38100">
                      <a:solidFill>
                        <a:srgbClr val="666666"/>
                      </a:solidFill>
                    </a:lnL>
                    <a:lnR w="63500">
                      <a:solidFill>
                        <a:srgbClr val="000000"/>
                      </a:solidFill>
                      <a:miter lim="400000"/>
                    </a:lnR>
                    <a:lnT w="63500">
                      <a:solidFill>
                        <a:srgbClr val="000000"/>
                      </a:solidFill>
                      <a:miter lim="400000"/>
                    </a:lnT>
                    <a:solidFill>
                      <a:srgbClr val="00C905"/>
                    </a:solidFill>
                  </a:tcPr>
                </a:tc>
              </a:tr>
              <a:tr h="1047190">
                <a:tc>
                  <a:txBody>
                    <a:bodyPr/>
                    <a:lstStyle/>
                    <a:p>
                      <a:pPr algn="l">
                        <a:defRPr sz="1800"/>
                      </a:pPr>
                      <a:r>
                        <a:rPr sz="5200">
                          <a:latin typeface="Calibri"/>
                          <a:ea typeface="Calibri"/>
                          <a:cs typeface="Calibri"/>
                          <a:sym typeface="Calibri"/>
                        </a:rPr>
                        <a:t>Partially Completed</a:t>
                      </a:r>
                    </a:p>
                  </a:txBody>
                  <a:tcPr marL="91425" marR="91425" marT="91425" marB="91425" anchor="t" anchorCtr="0" horzOverflow="overflow">
                    <a:lnL w="63500">
                      <a:solidFill>
                        <a:srgbClr val="000000"/>
                      </a:solidFill>
                      <a:miter lim="400000"/>
                    </a:lnL>
                    <a:lnR w="38100">
                      <a:solidFill>
                        <a:srgbClr val="666666"/>
                      </a:solidFill>
                    </a:lnR>
                  </a:tcPr>
                </a:tc>
                <a:tc>
                  <a:txBody>
                    <a:bodyPr/>
                    <a:lstStyle/>
                    <a:p>
                      <a:pPr algn="l">
                        <a:defRPr sz="1400"/>
                      </a:pPr>
                    </a:p>
                  </a:txBody>
                  <a:tcPr marL="91425" marR="91425" marT="91425" marB="91425" anchor="t" anchorCtr="0" horzOverflow="overflow">
                    <a:lnL w="38100">
                      <a:solidFill>
                        <a:srgbClr val="666666"/>
                      </a:solidFill>
                    </a:lnL>
                    <a:lnR w="63500">
                      <a:solidFill>
                        <a:srgbClr val="000000"/>
                      </a:solidFill>
                      <a:miter lim="400000"/>
                    </a:lnR>
                    <a:solidFill>
                      <a:srgbClr val="F2F50C"/>
                    </a:solidFill>
                  </a:tcPr>
                </a:tc>
              </a:tr>
              <a:tr h="1047190">
                <a:tc>
                  <a:txBody>
                    <a:bodyPr/>
                    <a:lstStyle/>
                    <a:p>
                      <a:pPr algn="l">
                        <a:defRPr sz="1800"/>
                      </a:pPr>
                      <a:r>
                        <a:rPr sz="5200">
                          <a:latin typeface="Calibri"/>
                          <a:ea typeface="Calibri"/>
                          <a:cs typeface="Calibri"/>
                          <a:sym typeface="Calibri"/>
                        </a:rPr>
                        <a:t>Not Yet Completed</a:t>
                      </a:r>
                    </a:p>
                  </a:txBody>
                  <a:tcPr marL="91425" marR="91425" marT="91425" marB="91425" anchor="t" anchorCtr="0" horzOverflow="overflow">
                    <a:lnL w="63500">
                      <a:solidFill>
                        <a:srgbClr val="000000"/>
                      </a:solidFill>
                      <a:miter lim="400000"/>
                    </a:lnL>
                    <a:lnR w="38100">
                      <a:solidFill>
                        <a:srgbClr val="666666"/>
                      </a:solidFill>
                    </a:lnR>
                    <a:lnB w="63500">
                      <a:solidFill>
                        <a:srgbClr val="000000"/>
                      </a:solidFill>
                      <a:miter lim="400000"/>
                    </a:lnB>
                  </a:tcPr>
                </a:tc>
                <a:tc>
                  <a:txBody>
                    <a:bodyPr/>
                    <a:lstStyle/>
                    <a:p>
                      <a:pPr algn="l">
                        <a:defRPr sz="1400"/>
                      </a:pPr>
                    </a:p>
                  </a:txBody>
                  <a:tcPr marL="91425" marR="91425" marT="91425" marB="91425" anchor="t" anchorCtr="0" horzOverflow="overflow">
                    <a:lnL w="38100">
                      <a:solidFill>
                        <a:srgbClr val="666666"/>
                      </a:solidFill>
                    </a:lnL>
                    <a:lnR w="63500">
                      <a:solidFill>
                        <a:srgbClr val="000000"/>
                      </a:solidFill>
                      <a:miter lim="400000"/>
                    </a:lnR>
                    <a:lnB w="63500">
                      <a:solidFill>
                        <a:srgbClr val="000000"/>
                      </a:solidFill>
                      <a:miter lim="400000"/>
                    </a:lnB>
                    <a:solidFill>
                      <a:srgbClr val="EE070F"/>
                    </a:solidFill>
                  </a:tcPr>
                </a:tc>
              </a:tr>
            </a:tbl>
          </a:graphicData>
        </a:graphic>
      </p:graphicFrame>
      <p:sp>
        <p:nvSpPr>
          <p:cNvPr id="137" name="LEGEND"/>
          <p:cNvSpPr txBox="1"/>
          <p:nvPr/>
        </p:nvSpPr>
        <p:spPr>
          <a:xfrm>
            <a:off x="14940988" y="25511924"/>
            <a:ext cx="2681636" cy="774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5200">
                <a:latin typeface="Calibri"/>
                <a:ea typeface="Calibri"/>
                <a:cs typeface="Calibri"/>
                <a:sym typeface="Calibri"/>
              </a:defRPr>
            </a:lvl1pPr>
          </a:lstStyle>
          <a:p>
            <a:pPr/>
            <a:r>
              <a:t>LEGEND</a:t>
            </a:r>
          </a:p>
        </p:txBody>
      </p:sp>
      <p:pic>
        <p:nvPicPr>
          <p:cNvPr id="138" name="IMG_4292.JPG" descr="IMG_4292.JPG">
            <a:hlinkClick r:id="" invalidUrl="" action="ppaction://hlinkshowjump?jump=nextslide" tgtFrame="" tooltip="" history="1" highlightClick="0" endSnd="0"/>
          </p:cNvPr>
          <p:cNvPicPr>
            <a:picLocks noChangeAspect="1"/>
          </p:cNvPicPr>
          <p:nvPr/>
        </p:nvPicPr>
        <p:blipFill>
          <a:blip r:embed="rId4">
            <a:extLst/>
          </a:blip>
          <a:stretch>
            <a:fillRect/>
          </a:stretch>
        </p:blipFill>
        <p:spPr>
          <a:xfrm>
            <a:off x="31146475" y="12895700"/>
            <a:ext cx="10638600" cy="7978951"/>
          </a:xfrm>
          <a:prstGeom prst="rect">
            <a:avLst/>
          </a:prstGeom>
          <a:ln w="12700">
            <a:miter lim="400000"/>
          </a:ln>
        </p:spPr>
      </p:pic>
      <p:sp>
        <p:nvSpPr>
          <p:cNvPr id="139" name="2019"/>
          <p:cNvSpPr txBox="1"/>
          <p:nvPr/>
        </p:nvSpPr>
        <p:spPr>
          <a:xfrm>
            <a:off x="41023649" y="37171262"/>
            <a:ext cx="1291432" cy="711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4800">
                <a:latin typeface="Calibri"/>
                <a:ea typeface="Calibri"/>
                <a:cs typeface="Calibri"/>
                <a:sym typeface="Calibri"/>
              </a:defRPr>
            </a:lvl1pPr>
          </a:lstStyle>
          <a:p>
            <a:pPr/>
            <a:r>
              <a:t>2019</a:t>
            </a:r>
          </a:p>
        </p:txBody>
      </p:sp>
      <p:sp>
        <p:nvSpPr>
          <p:cNvPr id="140" name="{"/>
          <p:cNvSpPr txBox="1"/>
          <p:nvPr/>
        </p:nvSpPr>
        <p:spPr>
          <a:xfrm>
            <a:off x="18049686" y="23841874"/>
            <a:ext cx="1155205" cy="3606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4500">
                <a:latin typeface="Calibri"/>
                <a:ea typeface="Calibri"/>
                <a:cs typeface="Calibri"/>
                <a:sym typeface="Calibri"/>
              </a:defRPr>
            </a:lvl1pPr>
          </a:lstStyle>
          <a:p>
            <a:pP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FFFFF7"/>
      </a:accent1>
      <a:accent2>
        <a:srgbClr val="33CCCC"/>
      </a:accent2>
      <a:accent3>
        <a:srgbClr val="FFFFE9"/>
      </a:accent3>
      <a:accent4>
        <a:srgbClr val="707070"/>
      </a:accent4>
      <a:accent5>
        <a:srgbClr val="FFFFFA"/>
      </a:accent5>
      <a:accent6>
        <a:srgbClr val="2DB9B9"/>
      </a:accent6>
      <a:hlink>
        <a:srgbClr val="0000FF"/>
      </a:hlink>
      <a:folHlink>
        <a:srgbClr val="FF00FF"/>
      </a:folHlink>
    </a:clrScheme>
    <a:fontScheme name="Default Design">
      <a:majorFont>
        <a:latin typeface="Arial"/>
        <a:ea typeface="Arial"/>
        <a:cs typeface="Arial"/>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D9"/>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FFFFF7"/>
      </a:accent1>
      <a:accent2>
        <a:srgbClr val="33CCCC"/>
      </a:accent2>
      <a:accent3>
        <a:srgbClr val="FFFFE9"/>
      </a:accent3>
      <a:accent4>
        <a:srgbClr val="707070"/>
      </a:accent4>
      <a:accent5>
        <a:srgbClr val="FFFFFA"/>
      </a:accent5>
      <a:accent6>
        <a:srgbClr val="2DB9B9"/>
      </a:accent6>
      <a:hlink>
        <a:srgbClr val="0000FF"/>
      </a:hlink>
      <a:folHlink>
        <a:srgbClr val="FF00FF"/>
      </a:folHlink>
    </a:clrScheme>
    <a:fontScheme name="Default Design">
      <a:majorFont>
        <a:latin typeface="Arial"/>
        <a:ea typeface="Arial"/>
        <a:cs typeface="Arial"/>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D9"/>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