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D2CE"/>
          </a:solidFill>
        </a:fill>
      </a:tcStyle>
    </a:wholeTbl>
    <a:band2H>
      <a:tcTxStyle b="def" i="def"/>
      <a:tcStyle>
        <a:tcBdr/>
        <a:fill>
          <a:solidFill>
            <a:srgbClr val="F7EA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E3"/>
          </a:solidFill>
        </a:fill>
      </a:tcStyle>
    </a:wholeTbl>
    <a:band2H>
      <a:tcTxStyle b="def" i="def"/>
      <a:tcStyle>
        <a:tcBdr/>
        <a:fill>
          <a:solidFill>
            <a:srgbClr val="EDF1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DBCE"/>
          </a:solidFill>
        </a:fill>
      </a:tcStyle>
    </a:wholeTbl>
    <a:band2H>
      <a:tcTxStyle b="def" i="def"/>
      <a:tcStyle>
        <a:tcBdr/>
        <a:fill>
          <a:solidFill>
            <a:srgbClr val="F7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6" name="Shape 186"/>
          <p:cNvSpPr/>
          <p:nvPr>
            <p:ph type="sldImg"/>
          </p:nvPr>
        </p:nvSpPr>
        <p:spPr>
          <a:xfrm>
            <a:off x="1143000" y="685800"/>
            <a:ext cx="4572000" cy="3429000"/>
          </a:xfrm>
          <a:prstGeom prst="rect">
            <a:avLst/>
          </a:prstGeom>
        </p:spPr>
        <p:txBody>
          <a:bodyPr/>
          <a:lstStyle/>
          <a:p>
            <a:pPr/>
          </a:p>
        </p:txBody>
      </p:sp>
      <p:sp>
        <p:nvSpPr>
          <p:cNvPr id="187" name="Shape 1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Georgia"/>
      </a:defRPr>
    </a:lvl1pPr>
    <a:lvl2pPr indent="228600" latinLnBrk="0">
      <a:defRPr sz="1200">
        <a:latin typeface="+mj-lt"/>
        <a:ea typeface="+mj-ea"/>
        <a:cs typeface="+mj-cs"/>
        <a:sym typeface="Georgia"/>
      </a:defRPr>
    </a:lvl2pPr>
    <a:lvl3pPr indent="457200" latinLnBrk="0">
      <a:defRPr sz="1200">
        <a:latin typeface="+mj-lt"/>
        <a:ea typeface="+mj-ea"/>
        <a:cs typeface="+mj-cs"/>
        <a:sym typeface="Georgia"/>
      </a:defRPr>
    </a:lvl3pPr>
    <a:lvl4pPr indent="685800" latinLnBrk="0">
      <a:defRPr sz="1200">
        <a:latin typeface="+mj-lt"/>
        <a:ea typeface="+mj-ea"/>
        <a:cs typeface="+mj-cs"/>
        <a:sym typeface="Georgia"/>
      </a:defRPr>
    </a:lvl4pPr>
    <a:lvl5pPr indent="914400" latinLnBrk="0">
      <a:defRPr sz="1200">
        <a:latin typeface="+mj-lt"/>
        <a:ea typeface="+mj-ea"/>
        <a:cs typeface="+mj-cs"/>
        <a:sym typeface="Georgia"/>
      </a:defRPr>
    </a:lvl5pPr>
    <a:lvl6pPr indent="1143000" latinLnBrk="0">
      <a:defRPr sz="1200">
        <a:latin typeface="+mj-lt"/>
        <a:ea typeface="+mj-ea"/>
        <a:cs typeface="+mj-cs"/>
        <a:sym typeface="Georgia"/>
      </a:defRPr>
    </a:lvl6pPr>
    <a:lvl7pPr indent="1371600" latinLnBrk="0">
      <a:defRPr sz="1200">
        <a:latin typeface="+mj-lt"/>
        <a:ea typeface="+mj-ea"/>
        <a:cs typeface="+mj-cs"/>
        <a:sym typeface="Georgia"/>
      </a:defRPr>
    </a:lvl7pPr>
    <a:lvl8pPr indent="1600200" latinLnBrk="0">
      <a:defRPr sz="1200">
        <a:latin typeface="+mj-lt"/>
        <a:ea typeface="+mj-ea"/>
        <a:cs typeface="+mj-cs"/>
        <a:sym typeface="Georgia"/>
      </a:defRPr>
    </a:lvl8pPr>
    <a:lvl9pPr indent="1828800" latinLnBrk="0">
      <a:defRPr sz="1200">
        <a:latin typeface="+mj-lt"/>
        <a:ea typeface="+mj-ea"/>
        <a:cs typeface="+mj-cs"/>
        <a:sym typeface="Georgi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20" name="Rectangle 14"/>
          <p:cNvSpPr/>
          <p:nvPr/>
        </p:nvSpPr>
        <p:spPr>
          <a:xfrm>
            <a:off x="0" y="6705600"/>
            <a:ext cx="9144000" cy="152400"/>
          </a:xfrm>
          <a:prstGeom prst="rect">
            <a:avLst/>
          </a:prstGeom>
          <a:solidFill>
            <a:srgbClr val="FFFFFF"/>
          </a:solidFill>
          <a:ln w="12700">
            <a:miter lim="400000"/>
          </a:ln>
        </p:spPr>
        <p:txBody>
          <a:bodyPr lIns="45719" rIns="45719" anchor="ctr"/>
          <a:lstStyle/>
          <a:p>
            <a:pPr/>
          </a:p>
        </p:txBody>
      </p:sp>
      <p:sp>
        <p:nvSpPr>
          <p:cNvPr id="21" name="Rectangle 18"/>
          <p:cNvSpPr/>
          <p:nvPr/>
        </p:nvSpPr>
        <p:spPr>
          <a:xfrm>
            <a:off x="8991600" y="3047"/>
            <a:ext cx="152400" cy="6858001"/>
          </a:xfrm>
          <a:prstGeom prst="rect">
            <a:avLst/>
          </a:prstGeom>
          <a:solidFill>
            <a:srgbClr val="FFFFFF"/>
          </a:solidFill>
          <a:ln w="12700">
            <a:miter lim="400000"/>
          </a:ln>
        </p:spPr>
        <p:txBody>
          <a:bodyPr lIns="45719" rIns="45719" anchor="ctr"/>
          <a:lstStyle/>
          <a:p>
            <a:pPr/>
          </a:p>
        </p:txBody>
      </p:sp>
      <p:sp>
        <p:nvSpPr>
          <p:cNvPr id="22" name="Rectangle 17"/>
          <p:cNvSpPr/>
          <p:nvPr/>
        </p:nvSpPr>
        <p:spPr>
          <a:xfrm>
            <a:off x="0" y="0"/>
            <a:ext cx="152400" cy="6858000"/>
          </a:xfrm>
          <a:prstGeom prst="rect">
            <a:avLst/>
          </a:prstGeom>
          <a:solidFill>
            <a:srgbClr val="FFFFFF"/>
          </a:solidFill>
          <a:ln w="12700">
            <a:miter lim="400000"/>
          </a:ln>
        </p:spPr>
        <p:txBody>
          <a:bodyPr lIns="45719" rIns="45719" anchor="ctr"/>
          <a:lstStyle/>
          <a:p>
            <a:pPr/>
          </a:p>
        </p:txBody>
      </p:sp>
      <p:sp>
        <p:nvSpPr>
          <p:cNvPr id="23" name="Rectangle 15"/>
          <p:cNvSpPr/>
          <p:nvPr/>
        </p:nvSpPr>
        <p:spPr>
          <a:xfrm>
            <a:off x="0" y="0"/>
            <a:ext cx="9144000" cy="2514600"/>
          </a:xfrm>
          <a:prstGeom prst="rect">
            <a:avLst/>
          </a:prstGeom>
          <a:solidFill>
            <a:srgbClr val="FFFFFF"/>
          </a:solidFill>
          <a:ln w="12700">
            <a:miter lim="400000"/>
          </a:ln>
        </p:spPr>
        <p:txBody>
          <a:bodyPr lIns="45719" rIns="45719" anchor="ctr"/>
          <a:lstStyle/>
          <a:p>
            <a:pPr/>
          </a:p>
        </p:txBody>
      </p:sp>
      <p:sp>
        <p:nvSpPr>
          <p:cNvPr id="24" name="Rectangle 11"/>
          <p:cNvSpPr/>
          <p:nvPr/>
        </p:nvSpPr>
        <p:spPr>
          <a:xfrm>
            <a:off x="146303" y="6391655"/>
            <a:ext cx="8833106" cy="309564"/>
          </a:xfrm>
          <a:prstGeom prst="rect">
            <a:avLst/>
          </a:prstGeom>
          <a:solidFill>
            <a:schemeClr val="accent3"/>
          </a:solidFill>
          <a:ln w="12700">
            <a:miter lim="400000"/>
          </a:ln>
        </p:spPr>
        <p:txBody>
          <a:bodyPr lIns="45719" rIns="45719" anchor="ctr"/>
          <a:lstStyle/>
          <a:p>
            <a:pPr/>
          </a:p>
        </p:txBody>
      </p:sp>
      <p:sp>
        <p:nvSpPr>
          <p:cNvPr id="25" name="Body Level One…"/>
          <p:cNvSpPr txBox="1"/>
          <p:nvPr>
            <p:ph type="body" sz="quarter" idx="1"/>
          </p:nvPr>
        </p:nvSpPr>
        <p:spPr>
          <a:xfrm>
            <a:off x="1371600" y="2819400"/>
            <a:ext cx="6400800" cy="1752600"/>
          </a:xfrm>
          <a:prstGeom prst="rect">
            <a:avLst/>
          </a:prstGeom>
        </p:spPr>
        <p:txBody>
          <a:bodyPr/>
          <a:lstStyle>
            <a:lvl1pPr marL="0" indent="0" algn="ctr">
              <a:spcBef>
                <a:spcPts val="300"/>
              </a:spcBef>
              <a:buClrTx/>
              <a:buSzTx/>
              <a:buNone/>
              <a:defRPr b="1" cap="all" spc="250" sz="1600">
                <a:solidFill>
                  <a:srgbClr val="646B86"/>
                </a:solidFill>
              </a:defRPr>
            </a:lvl1pPr>
            <a:lvl2pPr marL="0" indent="457200" algn="ctr">
              <a:spcBef>
                <a:spcPts val="300"/>
              </a:spcBef>
              <a:buClrTx/>
              <a:buSzTx/>
              <a:buNone/>
              <a:defRPr b="1" cap="all" spc="250" sz="1600">
                <a:solidFill>
                  <a:srgbClr val="646B86"/>
                </a:solidFill>
              </a:defRPr>
            </a:lvl2pPr>
            <a:lvl3pPr marL="0" indent="914400" algn="ctr">
              <a:spcBef>
                <a:spcPts val="300"/>
              </a:spcBef>
              <a:buClrTx/>
              <a:buSzTx/>
              <a:buNone/>
              <a:defRPr b="1" cap="all" spc="250" sz="1600">
                <a:solidFill>
                  <a:srgbClr val="646B86"/>
                </a:solidFill>
              </a:defRPr>
            </a:lvl3pPr>
            <a:lvl4pPr marL="0" indent="1371600" algn="ctr">
              <a:spcBef>
                <a:spcPts val="300"/>
              </a:spcBef>
              <a:buClrTx/>
              <a:buSzTx/>
              <a:buNone/>
              <a:defRPr b="1" cap="all" spc="250" sz="1600">
                <a:solidFill>
                  <a:srgbClr val="646B86"/>
                </a:solidFill>
              </a:defRPr>
            </a:lvl4pPr>
            <a:lvl5pPr marL="0" indent="1828800" algn="ctr">
              <a:spcBef>
                <a:spcPts val="300"/>
              </a:spcBef>
              <a:buClrTx/>
              <a:buSzTx/>
              <a:buNone/>
              <a:defRPr b="1" cap="all" spc="250" sz="1600">
                <a:solidFill>
                  <a:srgbClr val="646B86"/>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Straight Connector 6"/>
          <p:cNvSpPr/>
          <p:nvPr/>
        </p:nvSpPr>
        <p:spPr>
          <a:xfrm>
            <a:off x="155447" y="2420111"/>
            <a:ext cx="8833106" cy="1"/>
          </a:xfrm>
          <a:prstGeom prst="line">
            <a:avLst/>
          </a:prstGeom>
          <a:ln w="11430">
            <a:solidFill>
              <a:srgbClr val="7B9899"/>
            </a:solidFill>
            <a:prstDash val="sysDash"/>
          </a:ln>
        </p:spPr>
        <p:txBody>
          <a:bodyPr lIns="45719" rIns="45719"/>
          <a:lstStyle/>
          <a:p>
            <a:pPr/>
          </a:p>
        </p:txBody>
      </p:sp>
      <p:sp>
        <p:nvSpPr>
          <p:cNvPr id="27" name="Rectangle 9"/>
          <p:cNvSpPr/>
          <p:nvPr/>
        </p:nvSpPr>
        <p:spPr>
          <a:xfrm>
            <a:off x="152399" y="152399"/>
            <a:ext cx="8833106" cy="6547106"/>
          </a:xfrm>
          <a:prstGeom prst="rect">
            <a:avLst/>
          </a:prstGeom>
          <a:ln>
            <a:solidFill>
              <a:srgbClr val="7B9899"/>
            </a:solidFill>
            <a:miter/>
          </a:ln>
        </p:spPr>
        <p:txBody>
          <a:bodyPr lIns="45719" rIns="45719" anchor="ctr"/>
          <a:lstStyle/>
          <a:p>
            <a:pPr/>
          </a:p>
        </p:txBody>
      </p:sp>
      <p:sp>
        <p:nvSpPr>
          <p:cNvPr id="28" name="Oval 12"/>
          <p:cNvSpPr/>
          <p:nvPr/>
        </p:nvSpPr>
        <p:spPr>
          <a:xfrm>
            <a:off x="4267200" y="2115311"/>
            <a:ext cx="609600" cy="609601"/>
          </a:xfrm>
          <a:prstGeom prst="ellipse">
            <a:avLst/>
          </a:prstGeom>
          <a:solidFill>
            <a:srgbClr val="FFFFFF"/>
          </a:solidFill>
          <a:ln w="12700">
            <a:miter lim="400000"/>
          </a:ln>
        </p:spPr>
        <p:txBody>
          <a:bodyPr lIns="45719" rIns="45719" anchor="ctr"/>
          <a:lstStyle/>
          <a:p>
            <a:pPr algn="ctr">
              <a:defRPr>
                <a:solidFill>
                  <a:srgbClr val="FFFFFF"/>
                </a:solidFill>
              </a:defRPr>
            </a:pPr>
          </a:p>
        </p:txBody>
      </p:sp>
      <p:sp>
        <p:nvSpPr>
          <p:cNvPr id="29" name="Oval 13"/>
          <p:cNvSpPr/>
          <p:nvPr/>
        </p:nvSpPr>
        <p:spPr>
          <a:xfrm>
            <a:off x="4361688" y="2209800"/>
            <a:ext cx="420625" cy="420624"/>
          </a:xfrm>
          <a:prstGeom prst="ellipse">
            <a:avLst/>
          </a:prstGeom>
          <a:solidFill>
            <a:srgbClr val="FFFFFF"/>
          </a:solidFill>
          <a:ln w="50800" cap="rnd">
            <a:solidFill>
              <a:srgbClr val="7B9899"/>
            </a:solidFill>
          </a:ln>
        </p:spPr>
        <p:txBody>
          <a:bodyPr lIns="45719" rIns="45719" anchor="ctr"/>
          <a:lstStyle/>
          <a:p>
            <a:pPr algn="ctr">
              <a:defRPr>
                <a:solidFill>
                  <a:srgbClr val="FFFFFF"/>
                </a:solidFill>
              </a:defRPr>
            </a:pPr>
          </a:p>
        </p:txBody>
      </p:sp>
      <p:sp>
        <p:nvSpPr>
          <p:cNvPr id="30" name="Title Text"/>
          <p:cNvSpPr txBox="1"/>
          <p:nvPr>
            <p:ph type="title"/>
          </p:nvPr>
        </p:nvSpPr>
        <p:spPr>
          <a:xfrm>
            <a:off x="685800" y="381000"/>
            <a:ext cx="7772400" cy="1752600"/>
          </a:xfrm>
          <a:prstGeom prst="rect">
            <a:avLst/>
          </a:prstGeom>
        </p:spPr>
        <p:txBody>
          <a:bodyPr/>
          <a:lstStyle>
            <a:lvl1pPr>
              <a:defRPr sz="4200">
                <a:solidFill>
                  <a:schemeClr val="accent1"/>
                </a:solidFill>
              </a:defRPr>
            </a:lvl1pPr>
          </a:lstStyle>
          <a:p>
            <a:pPr/>
            <a:r>
              <a:t>Title Text</a:t>
            </a:r>
          </a:p>
        </p:txBody>
      </p:sp>
      <p:sp>
        <p:nvSpPr>
          <p:cNvPr id="31" name="Slide Number"/>
          <p:cNvSpPr txBox="1"/>
          <p:nvPr>
            <p:ph type="sldNum" sz="quarter" idx="2"/>
          </p:nvPr>
        </p:nvSpPr>
        <p:spPr>
          <a:xfrm>
            <a:off x="4413914" y="2253742"/>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60" name="Title Text"/>
          <p:cNvSpPr txBox="1"/>
          <p:nvPr>
            <p:ph type="title"/>
          </p:nvPr>
        </p:nvSpPr>
        <p:spPr>
          <a:prstGeom prst="rect">
            <a:avLst/>
          </a:prstGeom>
        </p:spPr>
        <p:txBody>
          <a:bodyPr/>
          <a:lstStyle/>
          <a:p>
            <a:pPr/>
            <a:r>
              <a:t>Title Text</a:t>
            </a:r>
          </a:p>
        </p:txBody>
      </p:sp>
      <p:sp>
        <p:nvSpPr>
          <p:cNvPr id="161" name="Body Level One…"/>
          <p:cNvSpPr txBox="1"/>
          <p:nvPr>
            <p:ph type="body" idx="1"/>
          </p:nvPr>
        </p:nvSpPr>
        <p:spPr>
          <a:xfrm>
            <a:off x="301752" y="1524000"/>
            <a:ext cx="8534401" cy="459943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2" name="Slide Number"/>
          <p:cNvSpPr txBox="1"/>
          <p:nvPr>
            <p:ph type="sldNum" sz="quarter" idx="2"/>
          </p:nvPr>
        </p:nvSpPr>
        <p:spPr>
          <a:xfrm>
            <a:off x="4413914" y="1094466"/>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sp>
        <p:nvSpPr>
          <p:cNvPr id="169" name="Rectangle 6"/>
          <p:cNvSpPr/>
          <p:nvPr/>
        </p:nvSpPr>
        <p:spPr>
          <a:xfrm>
            <a:off x="0" y="6705600"/>
            <a:ext cx="9144000" cy="152400"/>
          </a:xfrm>
          <a:prstGeom prst="rect">
            <a:avLst/>
          </a:prstGeom>
          <a:solidFill>
            <a:srgbClr val="FFFFFF"/>
          </a:solidFill>
          <a:ln w="12700">
            <a:miter lim="400000"/>
          </a:ln>
        </p:spPr>
        <p:txBody>
          <a:bodyPr lIns="45719" rIns="45719" anchor="ctr"/>
          <a:lstStyle/>
          <a:p>
            <a:pPr/>
          </a:p>
        </p:txBody>
      </p:sp>
      <p:sp>
        <p:nvSpPr>
          <p:cNvPr id="170" name="Rectangle 7"/>
          <p:cNvSpPr/>
          <p:nvPr/>
        </p:nvSpPr>
        <p:spPr>
          <a:xfrm>
            <a:off x="7010400" y="0"/>
            <a:ext cx="2133600" cy="6858000"/>
          </a:xfrm>
          <a:prstGeom prst="rect">
            <a:avLst/>
          </a:prstGeom>
          <a:solidFill>
            <a:srgbClr val="FFFFFF"/>
          </a:solidFill>
          <a:ln w="12700">
            <a:miter lim="400000"/>
          </a:ln>
        </p:spPr>
        <p:txBody>
          <a:bodyPr lIns="45719" rIns="45719" anchor="ctr"/>
          <a:lstStyle/>
          <a:p>
            <a:pPr/>
          </a:p>
        </p:txBody>
      </p:sp>
      <p:sp>
        <p:nvSpPr>
          <p:cNvPr id="171" name="Rectangle 8"/>
          <p:cNvSpPr/>
          <p:nvPr/>
        </p:nvSpPr>
        <p:spPr>
          <a:xfrm>
            <a:off x="0" y="0"/>
            <a:ext cx="9144000" cy="155448"/>
          </a:xfrm>
          <a:prstGeom prst="rect">
            <a:avLst/>
          </a:prstGeom>
          <a:solidFill>
            <a:srgbClr val="FFFFFF"/>
          </a:solidFill>
          <a:ln w="12700">
            <a:miter lim="400000"/>
          </a:ln>
        </p:spPr>
        <p:txBody>
          <a:bodyPr lIns="45719" rIns="45719" anchor="ctr"/>
          <a:lstStyle/>
          <a:p>
            <a:pPr/>
          </a:p>
        </p:txBody>
      </p:sp>
      <p:sp>
        <p:nvSpPr>
          <p:cNvPr id="172" name="Rectangle 9"/>
          <p:cNvSpPr/>
          <p:nvPr/>
        </p:nvSpPr>
        <p:spPr>
          <a:xfrm>
            <a:off x="0" y="0"/>
            <a:ext cx="152400" cy="6858000"/>
          </a:xfrm>
          <a:prstGeom prst="rect">
            <a:avLst/>
          </a:prstGeom>
          <a:solidFill>
            <a:srgbClr val="FFFFFF"/>
          </a:solidFill>
          <a:ln w="12700">
            <a:miter lim="400000"/>
          </a:ln>
        </p:spPr>
        <p:txBody>
          <a:bodyPr lIns="45719" rIns="45719" anchor="ctr"/>
          <a:lstStyle/>
          <a:p>
            <a:pPr/>
          </a:p>
        </p:txBody>
      </p:sp>
      <p:sp>
        <p:nvSpPr>
          <p:cNvPr id="173" name="Rectangle 10"/>
          <p:cNvSpPr/>
          <p:nvPr/>
        </p:nvSpPr>
        <p:spPr>
          <a:xfrm>
            <a:off x="146303" y="6391655"/>
            <a:ext cx="8833106" cy="309564"/>
          </a:xfrm>
          <a:prstGeom prst="rect">
            <a:avLst/>
          </a:prstGeom>
          <a:solidFill>
            <a:schemeClr val="accent3"/>
          </a:solidFill>
          <a:ln w="12700">
            <a:miter lim="400000"/>
          </a:ln>
        </p:spPr>
        <p:txBody>
          <a:bodyPr lIns="45719" rIns="45719" anchor="ctr"/>
          <a:lstStyle/>
          <a:p>
            <a:pPr/>
          </a:p>
        </p:txBody>
      </p:sp>
      <p:sp>
        <p:nvSpPr>
          <p:cNvPr id="174" name="Rectangle 11"/>
          <p:cNvSpPr/>
          <p:nvPr/>
        </p:nvSpPr>
        <p:spPr>
          <a:xfrm>
            <a:off x="152399" y="155447"/>
            <a:ext cx="8833106" cy="6547106"/>
          </a:xfrm>
          <a:prstGeom prst="rect">
            <a:avLst/>
          </a:prstGeom>
          <a:ln>
            <a:solidFill>
              <a:srgbClr val="7B9899"/>
            </a:solidFill>
            <a:miter/>
          </a:ln>
        </p:spPr>
        <p:txBody>
          <a:bodyPr lIns="45719" rIns="45719" anchor="ctr"/>
          <a:lstStyle/>
          <a:p>
            <a:pPr/>
          </a:p>
        </p:txBody>
      </p:sp>
      <p:sp>
        <p:nvSpPr>
          <p:cNvPr id="175" name="Straight Connector 12"/>
          <p:cNvSpPr/>
          <p:nvPr/>
        </p:nvSpPr>
        <p:spPr>
          <a:xfrm flipH="1">
            <a:off x="7145146" y="156082"/>
            <a:ext cx="1" cy="6245353"/>
          </a:xfrm>
          <a:prstGeom prst="line">
            <a:avLst/>
          </a:prstGeom>
          <a:ln>
            <a:solidFill>
              <a:srgbClr val="7B9899"/>
            </a:solidFill>
            <a:prstDash val="sysDash"/>
          </a:ln>
        </p:spPr>
        <p:txBody>
          <a:bodyPr lIns="45719" rIns="45719"/>
          <a:lstStyle/>
          <a:p>
            <a:pPr/>
          </a:p>
        </p:txBody>
      </p:sp>
      <p:sp>
        <p:nvSpPr>
          <p:cNvPr id="176" name="Oval 13"/>
          <p:cNvSpPr/>
          <p:nvPr/>
        </p:nvSpPr>
        <p:spPr>
          <a:xfrm>
            <a:off x="6839711" y="2925763"/>
            <a:ext cx="609601" cy="609601"/>
          </a:xfrm>
          <a:prstGeom prst="ellipse">
            <a:avLst/>
          </a:prstGeom>
          <a:solidFill>
            <a:srgbClr val="FFFFFF"/>
          </a:solidFill>
          <a:ln w="12700">
            <a:miter lim="400000"/>
          </a:ln>
        </p:spPr>
        <p:txBody>
          <a:bodyPr lIns="45719" rIns="45719" anchor="ctr"/>
          <a:lstStyle/>
          <a:p>
            <a:pPr algn="ctr">
              <a:defRPr>
                <a:solidFill>
                  <a:srgbClr val="FFFFFF"/>
                </a:solidFill>
              </a:defRPr>
            </a:pPr>
          </a:p>
        </p:txBody>
      </p:sp>
      <p:sp>
        <p:nvSpPr>
          <p:cNvPr id="177" name="Oval 14"/>
          <p:cNvSpPr/>
          <p:nvPr/>
        </p:nvSpPr>
        <p:spPr>
          <a:xfrm>
            <a:off x="6934200" y="3020250"/>
            <a:ext cx="420624" cy="420625"/>
          </a:xfrm>
          <a:prstGeom prst="ellipse">
            <a:avLst/>
          </a:prstGeom>
          <a:solidFill>
            <a:srgbClr val="FFFFFF"/>
          </a:solidFill>
          <a:ln w="50800" cap="rnd">
            <a:solidFill>
              <a:srgbClr val="7B9899"/>
            </a:solidFill>
          </a:ln>
        </p:spPr>
        <p:txBody>
          <a:bodyPr lIns="45719" rIns="45719" anchor="ctr"/>
          <a:lstStyle/>
          <a:p>
            <a:pPr algn="ctr">
              <a:defRPr>
                <a:solidFill>
                  <a:srgbClr val="FFFFFF"/>
                </a:solidFill>
              </a:defRPr>
            </a:pPr>
          </a:p>
        </p:txBody>
      </p:sp>
      <p:sp>
        <p:nvSpPr>
          <p:cNvPr id="178" name="Body Level One…"/>
          <p:cNvSpPr txBox="1"/>
          <p:nvPr>
            <p:ph type="body" idx="1"/>
          </p:nvPr>
        </p:nvSpPr>
        <p:spPr>
          <a:xfrm>
            <a:off x="304800" y="304800"/>
            <a:ext cx="6553200" cy="582136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9" name="Title Text"/>
          <p:cNvSpPr txBox="1"/>
          <p:nvPr>
            <p:ph type="title"/>
          </p:nvPr>
        </p:nvSpPr>
        <p:spPr>
          <a:xfrm>
            <a:off x="7391400" y="304800"/>
            <a:ext cx="1447800" cy="5851526"/>
          </a:xfrm>
          <a:prstGeom prst="rect">
            <a:avLst/>
          </a:prstGeom>
        </p:spPr>
        <p:txBody>
          <a:bodyPr/>
          <a:lstStyle/>
          <a:p>
            <a:pPr/>
            <a:r>
              <a:t>Title Text</a:t>
            </a:r>
          </a:p>
        </p:txBody>
      </p:sp>
      <p:sp>
        <p:nvSpPr>
          <p:cNvPr id="180" name="Slide Number"/>
          <p:cNvSpPr txBox="1"/>
          <p:nvPr>
            <p:ph type="sldNum" sz="quarter" idx="2"/>
          </p:nvPr>
        </p:nvSpPr>
        <p:spPr>
          <a:xfrm>
            <a:off x="6986426" y="3064193"/>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rgbClr val="FFFFFF"/>
        </a:solidFill>
      </p:bgPr>
    </p:bg>
    <p:spTree>
      <p:nvGrpSpPr>
        <p:cNvPr id="1" name=""/>
        <p:cNvGrpSpPr/>
        <p:nvPr/>
      </p:nvGrpSpPr>
      <p:grpSpPr>
        <a:xfrm>
          <a:off x="0" y="0"/>
          <a:ext cx="0" cy="0"/>
          <a:chOff x="0" y="0"/>
          <a:chExt cx="0" cy="0"/>
        </a:xfrm>
      </p:grpSpPr>
      <p:sp>
        <p:nvSpPr>
          <p:cNvPr id="47" name="Rectangle 16"/>
          <p:cNvSpPr/>
          <p:nvPr/>
        </p:nvSpPr>
        <p:spPr>
          <a:xfrm>
            <a:off x="0" y="0"/>
            <a:ext cx="152400" cy="6858000"/>
          </a:xfrm>
          <a:prstGeom prst="rect">
            <a:avLst/>
          </a:prstGeom>
          <a:solidFill>
            <a:srgbClr val="FFFFFF"/>
          </a:solidFill>
          <a:ln w="12700">
            <a:miter lim="400000"/>
          </a:ln>
        </p:spPr>
        <p:txBody>
          <a:bodyPr lIns="45719" rIns="45719" anchor="ctr"/>
          <a:lstStyle/>
          <a:p>
            <a:pPr/>
          </a:p>
        </p:txBody>
      </p:sp>
      <p:sp>
        <p:nvSpPr>
          <p:cNvPr id="48" name="Rectangle 14"/>
          <p:cNvSpPr/>
          <p:nvPr/>
        </p:nvSpPr>
        <p:spPr>
          <a:xfrm>
            <a:off x="0" y="6705600"/>
            <a:ext cx="9144000" cy="152400"/>
          </a:xfrm>
          <a:prstGeom prst="rect">
            <a:avLst/>
          </a:prstGeom>
          <a:solidFill>
            <a:srgbClr val="FFFFFF"/>
          </a:solidFill>
          <a:ln w="12700">
            <a:miter lim="400000"/>
          </a:ln>
        </p:spPr>
        <p:txBody>
          <a:bodyPr lIns="45719" rIns="45719" anchor="ctr"/>
          <a:lstStyle/>
          <a:p>
            <a:pPr/>
          </a:p>
        </p:txBody>
      </p:sp>
      <p:sp>
        <p:nvSpPr>
          <p:cNvPr id="49" name="Rectangle 15"/>
          <p:cNvSpPr/>
          <p:nvPr/>
        </p:nvSpPr>
        <p:spPr>
          <a:xfrm>
            <a:off x="0" y="0"/>
            <a:ext cx="9144000" cy="152400"/>
          </a:xfrm>
          <a:prstGeom prst="rect">
            <a:avLst/>
          </a:prstGeom>
          <a:solidFill>
            <a:srgbClr val="FFFFFF"/>
          </a:solidFill>
          <a:ln w="12700">
            <a:miter lim="400000"/>
          </a:ln>
        </p:spPr>
        <p:txBody>
          <a:bodyPr lIns="45719" rIns="45719" anchor="ctr"/>
          <a:lstStyle/>
          <a:p>
            <a:pPr/>
          </a:p>
        </p:txBody>
      </p:sp>
      <p:sp>
        <p:nvSpPr>
          <p:cNvPr id="50" name="Rectangle 17"/>
          <p:cNvSpPr/>
          <p:nvPr/>
        </p:nvSpPr>
        <p:spPr>
          <a:xfrm>
            <a:off x="8991600" y="19050"/>
            <a:ext cx="152400" cy="6858000"/>
          </a:xfrm>
          <a:prstGeom prst="rect">
            <a:avLst/>
          </a:prstGeom>
          <a:solidFill>
            <a:srgbClr val="FFFFFF"/>
          </a:solidFill>
          <a:ln w="12700">
            <a:miter lim="400000"/>
          </a:ln>
        </p:spPr>
        <p:txBody>
          <a:bodyPr lIns="45719" rIns="45719" anchor="ctr"/>
          <a:lstStyle/>
          <a:p>
            <a:pPr/>
          </a:p>
        </p:txBody>
      </p:sp>
      <p:sp>
        <p:nvSpPr>
          <p:cNvPr id="51" name="Rectangle 18"/>
          <p:cNvSpPr/>
          <p:nvPr/>
        </p:nvSpPr>
        <p:spPr>
          <a:xfrm>
            <a:off x="152399" y="2286000"/>
            <a:ext cx="8833106" cy="304800"/>
          </a:xfrm>
          <a:prstGeom prst="rect">
            <a:avLst/>
          </a:prstGeom>
          <a:solidFill>
            <a:srgbClr val="FFFFFF"/>
          </a:solidFill>
          <a:ln w="12700">
            <a:miter lim="400000"/>
          </a:ln>
        </p:spPr>
        <p:txBody>
          <a:bodyPr lIns="45719" rIns="45719" anchor="ctr"/>
          <a:lstStyle/>
          <a:p>
            <a:pPr/>
          </a:p>
        </p:txBody>
      </p:sp>
      <p:sp>
        <p:nvSpPr>
          <p:cNvPr id="52" name="Rectangle 11"/>
          <p:cNvSpPr/>
          <p:nvPr/>
        </p:nvSpPr>
        <p:spPr>
          <a:xfrm>
            <a:off x="155447" y="142352"/>
            <a:ext cx="8833106" cy="2139696"/>
          </a:xfrm>
          <a:prstGeom prst="rect">
            <a:avLst/>
          </a:prstGeom>
          <a:solidFill>
            <a:schemeClr val="accent1"/>
          </a:solidFill>
          <a:ln w="12700">
            <a:miter lim="400000"/>
          </a:ln>
        </p:spPr>
        <p:txBody>
          <a:bodyPr lIns="45719" rIns="45719" anchor="ctr"/>
          <a:lstStyle/>
          <a:p>
            <a:pPr/>
          </a:p>
        </p:txBody>
      </p:sp>
      <p:sp>
        <p:nvSpPr>
          <p:cNvPr id="53" name="Body Level One…"/>
          <p:cNvSpPr txBox="1"/>
          <p:nvPr>
            <p:ph type="body" sz="quarter" idx="1"/>
          </p:nvPr>
        </p:nvSpPr>
        <p:spPr>
          <a:xfrm>
            <a:off x="1368425" y="2743200"/>
            <a:ext cx="6480175" cy="1673225"/>
          </a:xfrm>
          <a:prstGeom prst="rect">
            <a:avLst/>
          </a:prstGeom>
        </p:spPr>
        <p:txBody>
          <a:bodyPr/>
          <a:lstStyle>
            <a:lvl1pPr marL="0" indent="0" algn="ctr">
              <a:spcBef>
                <a:spcPts val="300"/>
              </a:spcBef>
              <a:buClrTx/>
              <a:buSzTx/>
              <a:buNone/>
              <a:defRPr b="1" cap="all" spc="250" sz="1600">
                <a:solidFill>
                  <a:srgbClr val="646B86"/>
                </a:solidFill>
              </a:defRPr>
            </a:lvl1pPr>
            <a:lvl2pPr marL="0" indent="274320" algn="ctr">
              <a:spcBef>
                <a:spcPts val="300"/>
              </a:spcBef>
              <a:buClrTx/>
              <a:buSzTx/>
              <a:buNone/>
              <a:defRPr b="1" cap="all" spc="250" sz="1600">
                <a:solidFill>
                  <a:srgbClr val="646B86"/>
                </a:solidFill>
              </a:defRPr>
            </a:lvl2pPr>
            <a:lvl3pPr marL="0" indent="594360" algn="ctr">
              <a:spcBef>
                <a:spcPts val="300"/>
              </a:spcBef>
              <a:buClrTx/>
              <a:buSzTx/>
              <a:buNone/>
              <a:defRPr b="1" cap="all" spc="250" sz="1600">
                <a:solidFill>
                  <a:srgbClr val="646B86"/>
                </a:solidFill>
              </a:defRPr>
            </a:lvl3pPr>
            <a:lvl4pPr marL="0" indent="868680" algn="ctr">
              <a:spcBef>
                <a:spcPts val="300"/>
              </a:spcBef>
              <a:buClrTx/>
              <a:buSzTx/>
              <a:buNone/>
              <a:defRPr b="1" cap="all" spc="250" sz="1600">
                <a:solidFill>
                  <a:srgbClr val="646B86"/>
                </a:solidFill>
              </a:defRPr>
            </a:lvl4pPr>
            <a:lvl5pPr marL="0" indent="1143000" algn="ctr">
              <a:spcBef>
                <a:spcPts val="300"/>
              </a:spcBef>
              <a:buClrTx/>
              <a:buSzTx/>
              <a:buNone/>
              <a:defRPr b="1" cap="all" spc="250" sz="1600">
                <a:solidFill>
                  <a:srgbClr val="646B86"/>
                </a:solidFill>
              </a:defRPr>
            </a:lvl5pPr>
          </a:lstStyle>
          <a:p>
            <a:pPr/>
            <a:r>
              <a:t>Body Level One</a:t>
            </a:r>
          </a:p>
          <a:p>
            <a:pPr lvl="1"/>
            <a:r>
              <a:t>Body Level Two</a:t>
            </a:r>
          </a:p>
          <a:p>
            <a:pPr lvl="2"/>
            <a:r>
              <a:t>Body Level Three</a:t>
            </a:r>
          </a:p>
          <a:p>
            <a:pPr lvl="3"/>
            <a:r>
              <a:t>Body Level Four</a:t>
            </a:r>
          </a:p>
          <a:p>
            <a:pPr lvl="4"/>
            <a:r>
              <a:t>Body Level Five</a:t>
            </a:r>
          </a:p>
        </p:txBody>
      </p:sp>
      <p:sp>
        <p:nvSpPr>
          <p:cNvPr id="54" name="Rectangle 12"/>
          <p:cNvSpPr/>
          <p:nvPr/>
        </p:nvSpPr>
        <p:spPr>
          <a:xfrm>
            <a:off x="146303" y="6391655"/>
            <a:ext cx="8833106" cy="309564"/>
          </a:xfrm>
          <a:prstGeom prst="rect">
            <a:avLst/>
          </a:prstGeom>
          <a:solidFill>
            <a:schemeClr val="accent3"/>
          </a:solidFill>
          <a:ln w="12700">
            <a:miter lim="400000"/>
          </a:ln>
        </p:spPr>
        <p:txBody>
          <a:bodyPr lIns="45719" rIns="45719" anchor="ctr"/>
          <a:lstStyle/>
          <a:p>
            <a:pPr/>
          </a:p>
        </p:txBody>
      </p:sp>
      <p:sp>
        <p:nvSpPr>
          <p:cNvPr id="55" name="Rectangle 13"/>
          <p:cNvSpPr/>
          <p:nvPr/>
        </p:nvSpPr>
        <p:spPr>
          <a:xfrm>
            <a:off x="152399" y="152399"/>
            <a:ext cx="8833106" cy="6547106"/>
          </a:xfrm>
          <a:prstGeom prst="rect">
            <a:avLst/>
          </a:prstGeom>
          <a:ln>
            <a:solidFill>
              <a:srgbClr val="7B9899"/>
            </a:solidFill>
            <a:miter/>
          </a:ln>
        </p:spPr>
        <p:txBody>
          <a:bodyPr lIns="45719" rIns="45719" anchor="ctr"/>
          <a:lstStyle/>
          <a:p>
            <a:pPr/>
          </a:p>
        </p:txBody>
      </p:sp>
      <p:sp>
        <p:nvSpPr>
          <p:cNvPr id="56" name="Straight Connector 7"/>
          <p:cNvSpPr/>
          <p:nvPr/>
        </p:nvSpPr>
        <p:spPr>
          <a:xfrm>
            <a:off x="152399" y="2438400"/>
            <a:ext cx="8833106" cy="0"/>
          </a:xfrm>
          <a:prstGeom prst="line">
            <a:avLst/>
          </a:prstGeom>
          <a:ln w="11430">
            <a:solidFill>
              <a:srgbClr val="7B9899"/>
            </a:solidFill>
            <a:prstDash val="sysDash"/>
          </a:ln>
        </p:spPr>
        <p:txBody>
          <a:bodyPr lIns="45719" rIns="45719"/>
          <a:lstStyle/>
          <a:p>
            <a:pPr/>
          </a:p>
        </p:txBody>
      </p:sp>
      <p:sp>
        <p:nvSpPr>
          <p:cNvPr id="57" name="Oval 9"/>
          <p:cNvSpPr/>
          <p:nvPr/>
        </p:nvSpPr>
        <p:spPr>
          <a:xfrm>
            <a:off x="4267200" y="2115311"/>
            <a:ext cx="609600" cy="609601"/>
          </a:xfrm>
          <a:prstGeom prst="ellipse">
            <a:avLst/>
          </a:prstGeom>
          <a:solidFill>
            <a:srgbClr val="FFFFFF"/>
          </a:solidFill>
          <a:ln w="12700">
            <a:miter lim="400000"/>
          </a:ln>
        </p:spPr>
        <p:txBody>
          <a:bodyPr lIns="45719" rIns="45719" anchor="ctr"/>
          <a:lstStyle/>
          <a:p>
            <a:pPr algn="ctr">
              <a:defRPr>
                <a:solidFill>
                  <a:srgbClr val="FFFFFF"/>
                </a:solidFill>
              </a:defRPr>
            </a:pPr>
          </a:p>
        </p:txBody>
      </p:sp>
      <p:sp>
        <p:nvSpPr>
          <p:cNvPr id="58" name="Oval 10"/>
          <p:cNvSpPr/>
          <p:nvPr/>
        </p:nvSpPr>
        <p:spPr>
          <a:xfrm>
            <a:off x="4361688" y="2209800"/>
            <a:ext cx="420625" cy="420624"/>
          </a:xfrm>
          <a:prstGeom prst="ellipse">
            <a:avLst/>
          </a:prstGeom>
          <a:solidFill>
            <a:srgbClr val="FFFFFF"/>
          </a:solidFill>
          <a:ln w="50800" cap="rnd">
            <a:solidFill>
              <a:srgbClr val="7B9899"/>
            </a:solidFill>
          </a:ln>
        </p:spPr>
        <p:txBody>
          <a:bodyPr lIns="45719" rIns="45719" anchor="ctr"/>
          <a:lstStyle/>
          <a:p>
            <a:pPr algn="ctr">
              <a:defRPr>
                <a:solidFill>
                  <a:srgbClr val="FFFFFF"/>
                </a:solidFill>
              </a:defRPr>
            </a:pPr>
          </a:p>
        </p:txBody>
      </p:sp>
      <p:sp>
        <p:nvSpPr>
          <p:cNvPr id="59" name="Title Text"/>
          <p:cNvSpPr txBox="1"/>
          <p:nvPr>
            <p:ph type="title"/>
          </p:nvPr>
        </p:nvSpPr>
        <p:spPr>
          <a:xfrm>
            <a:off x="722312" y="533400"/>
            <a:ext cx="7772401" cy="1524000"/>
          </a:xfrm>
          <a:prstGeom prst="rect">
            <a:avLst/>
          </a:prstGeom>
        </p:spPr>
        <p:txBody>
          <a:bodyPr/>
          <a:lstStyle>
            <a:lvl1pPr>
              <a:defRPr sz="4200">
                <a:solidFill>
                  <a:srgbClr val="FFFFFF"/>
                </a:solidFill>
              </a:defRPr>
            </a:lvl1pPr>
          </a:lstStyle>
          <a:p>
            <a:pPr/>
            <a:r>
              <a:t>Title Text</a:t>
            </a:r>
          </a:p>
        </p:txBody>
      </p:sp>
      <p:sp>
        <p:nvSpPr>
          <p:cNvPr id="60" name="Slide Number"/>
          <p:cNvSpPr txBox="1"/>
          <p:nvPr>
            <p:ph type="sldNum" sz="quarter" idx="2"/>
          </p:nvPr>
        </p:nvSpPr>
        <p:spPr>
          <a:xfrm>
            <a:off x="4413914" y="2253742"/>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7" name="Title Text"/>
          <p:cNvSpPr txBox="1"/>
          <p:nvPr>
            <p:ph type="title"/>
          </p:nvPr>
        </p:nvSpPr>
        <p:spPr>
          <a:prstGeom prst="rect">
            <a:avLst/>
          </a:prstGeom>
        </p:spPr>
        <p:txBody>
          <a:bodyPr/>
          <a:lstStyle/>
          <a:p>
            <a:pPr/>
            <a:r>
              <a:t>Title Text</a:t>
            </a:r>
          </a:p>
        </p:txBody>
      </p:sp>
      <p:sp>
        <p:nvSpPr>
          <p:cNvPr id="68" name="Straight Connector 7"/>
          <p:cNvSpPr/>
          <p:nvPr/>
        </p:nvSpPr>
        <p:spPr>
          <a:xfrm flipV="1">
            <a:off x="4563080" y="1575651"/>
            <a:ext cx="8922" cy="4819559"/>
          </a:xfrm>
          <a:prstGeom prst="line">
            <a:avLst/>
          </a:prstGeom>
          <a:ln>
            <a:solidFill>
              <a:srgbClr val="646B86"/>
            </a:solidFill>
            <a:prstDash val="sysDash"/>
          </a:ln>
        </p:spPr>
        <p:txBody>
          <a:bodyPr lIns="45719" rIns="45719"/>
          <a:lstStyle/>
          <a:p>
            <a:pPr/>
          </a:p>
        </p:txBody>
      </p:sp>
      <p:sp>
        <p:nvSpPr>
          <p:cNvPr id="69" name="Body Level One…"/>
          <p:cNvSpPr txBox="1"/>
          <p:nvPr>
            <p:ph type="body" sz="half" idx="1"/>
          </p:nvPr>
        </p:nvSpPr>
        <p:spPr>
          <a:xfrm>
            <a:off x="301752" y="1371600"/>
            <a:ext cx="4038601" cy="4681729"/>
          </a:xfrm>
          <a:prstGeom prst="rect">
            <a:avLst/>
          </a:prstGeom>
        </p:spPr>
        <p:txBody>
          <a:bodyPr/>
          <a:lstStyle>
            <a:lvl1pPr>
              <a:defRPr sz="2500"/>
            </a:lvl1pPr>
            <a:lvl2pPr marL="586047" indent="-311727">
              <a:defRPr sz="2500"/>
            </a:lvl2pPr>
            <a:lvl3pPr marL="880110" indent="-285750">
              <a:defRPr sz="2500"/>
            </a:lvl3pPr>
            <a:lvl4pPr marL="1154430" indent="-285750">
              <a:defRPr sz="2500"/>
            </a:lvl4pPr>
            <a:lvl5pPr marL="1460500" indent="-317500">
              <a:defRPr sz="2500"/>
            </a:lvl5pPr>
          </a:lstStyle>
          <a:p>
            <a:pPr/>
            <a:r>
              <a:t>Body Level One</a:t>
            </a:r>
          </a:p>
          <a:p>
            <a:pPr lvl="1"/>
            <a:r>
              <a:t>Body Level Two</a:t>
            </a:r>
          </a:p>
          <a:p>
            <a:pPr lvl="2"/>
            <a:r>
              <a:t>Body Level Three</a:t>
            </a:r>
          </a:p>
          <a:p>
            <a:pPr lvl="3"/>
            <a:r>
              <a:t>Body Level Four</a:t>
            </a:r>
          </a:p>
          <a:p>
            <a:pPr lvl="4"/>
            <a:r>
              <a:t>Body Level Five</a:t>
            </a:r>
          </a:p>
        </p:txBody>
      </p:sp>
      <p:sp>
        <p:nvSpPr>
          <p:cNvPr id="70" name="Slide Number"/>
          <p:cNvSpPr txBox="1"/>
          <p:nvPr>
            <p:ph type="sldNum" sz="quarter" idx="2"/>
          </p:nvPr>
        </p:nvSpPr>
        <p:spPr>
          <a:xfrm>
            <a:off x="4413914" y="1094466"/>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77" name="Straight Connector 9"/>
          <p:cNvSpPr/>
          <p:nvPr/>
        </p:nvSpPr>
        <p:spPr>
          <a:xfrm flipV="1">
            <a:off x="4572000" y="2200275"/>
            <a:ext cx="0" cy="4187953"/>
          </a:xfrm>
          <a:prstGeom prst="line">
            <a:avLst/>
          </a:prstGeom>
          <a:ln>
            <a:solidFill>
              <a:srgbClr val="646B86"/>
            </a:solidFill>
            <a:prstDash val="sysDash"/>
          </a:ln>
        </p:spPr>
        <p:txBody>
          <a:bodyPr lIns="45719" rIns="45719"/>
          <a:lstStyle/>
          <a:p>
            <a:pPr/>
          </a:p>
        </p:txBody>
      </p:sp>
      <p:sp>
        <p:nvSpPr>
          <p:cNvPr id="78" name="Rectangle 19"/>
          <p:cNvSpPr/>
          <p:nvPr/>
        </p:nvSpPr>
        <p:spPr>
          <a:xfrm>
            <a:off x="0" y="0"/>
            <a:ext cx="9144000" cy="1447800"/>
          </a:xfrm>
          <a:prstGeom prst="rect">
            <a:avLst/>
          </a:prstGeom>
          <a:solidFill>
            <a:srgbClr val="FFFFFF"/>
          </a:solidFill>
          <a:ln w="12700">
            <a:miter lim="400000"/>
          </a:ln>
        </p:spPr>
        <p:txBody>
          <a:bodyPr lIns="45719" rIns="45719" anchor="ctr"/>
          <a:lstStyle/>
          <a:p>
            <a:pPr/>
          </a:p>
        </p:txBody>
      </p:sp>
      <p:sp>
        <p:nvSpPr>
          <p:cNvPr id="79" name="Rectangle 18"/>
          <p:cNvSpPr/>
          <p:nvPr/>
        </p:nvSpPr>
        <p:spPr>
          <a:xfrm>
            <a:off x="0" y="6705600"/>
            <a:ext cx="9144000" cy="152400"/>
          </a:xfrm>
          <a:prstGeom prst="rect">
            <a:avLst/>
          </a:prstGeom>
          <a:solidFill>
            <a:srgbClr val="FFFFFF"/>
          </a:solidFill>
          <a:ln w="12700">
            <a:miter lim="400000"/>
          </a:ln>
        </p:spPr>
        <p:txBody>
          <a:bodyPr lIns="45719" rIns="45719" anchor="ctr"/>
          <a:lstStyle/>
          <a:p>
            <a:pPr/>
          </a:p>
        </p:txBody>
      </p:sp>
      <p:sp>
        <p:nvSpPr>
          <p:cNvPr id="80" name="Rectangle 20"/>
          <p:cNvSpPr/>
          <p:nvPr/>
        </p:nvSpPr>
        <p:spPr>
          <a:xfrm>
            <a:off x="0" y="0"/>
            <a:ext cx="152400" cy="6858000"/>
          </a:xfrm>
          <a:prstGeom prst="rect">
            <a:avLst/>
          </a:prstGeom>
          <a:solidFill>
            <a:srgbClr val="FFFFFF"/>
          </a:solidFill>
          <a:ln w="12700">
            <a:miter lim="400000"/>
          </a:ln>
        </p:spPr>
        <p:txBody>
          <a:bodyPr lIns="45719" rIns="45719" anchor="ctr"/>
          <a:lstStyle/>
          <a:p>
            <a:pPr/>
          </a:p>
        </p:txBody>
      </p:sp>
      <p:sp>
        <p:nvSpPr>
          <p:cNvPr id="81" name="Rectangle 21"/>
          <p:cNvSpPr/>
          <p:nvPr/>
        </p:nvSpPr>
        <p:spPr>
          <a:xfrm>
            <a:off x="8991600" y="0"/>
            <a:ext cx="152400" cy="6858000"/>
          </a:xfrm>
          <a:prstGeom prst="rect">
            <a:avLst/>
          </a:prstGeom>
          <a:solidFill>
            <a:srgbClr val="FFFFFF"/>
          </a:solidFill>
          <a:ln w="12700">
            <a:miter lim="400000"/>
          </a:ln>
        </p:spPr>
        <p:txBody>
          <a:bodyPr lIns="45719" rIns="45719" anchor="ctr"/>
          <a:lstStyle/>
          <a:p>
            <a:pPr/>
          </a:p>
        </p:txBody>
      </p:sp>
      <p:sp>
        <p:nvSpPr>
          <p:cNvPr id="82" name="Rectangle 10"/>
          <p:cNvSpPr/>
          <p:nvPr/>
        </p:nvSpPr>
        <p:spPr>
          <a:xfrm>
            <a:off x="152399" y="1371600"/>
            <a:ext cx="8833106" cy="9144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83" name="Rectangle 12"/>
          <p:cNvSpPr/>
          <p:nvPr/>
        </p:nvSpPr>
        <p:spPr>
          <a:xfrm>
            <a:off x="145922" y="6391655"/>
            <a:ext cx="8833106" cy="310897"/>
          </a:xfrm>
          <a:prstGeom prst="rect">
            <a:avLst/>
          </a:prstGeom>
          <a:solidFill>
            <a:schemeClr val="accent3"/>
          </a:solidFill>
          <a:ln w="12700">
            <a:miter lim="400000"/>
          </a:ln>
        </p:spPr>
        <p:txBody>
          <a:bodyPr lIns="45719" rIns="45719" anchor="ctr"/>
          <a:lstStyle/>
          <a:p>
            <a:pPr/>
          </a:p>
        </p:txBody>
      </p:sp>
      <p:sp>
        <p:nvSpPr>
          <p:cNvPr id="84" name="Body Level One…"/>
          <p:cNvSpPr txBox="1"/>
          <p:nvPr>
            <p:ph type="body" sz="quarter" idx="1"/>
          </p:nvPr>
        </p:nvSpPr>
        <p:spPr>
          <a:xfrm>
            <a:off x="301752" y="1524000"/>
            <a:ext cx="4040188" cy="732975"/>
          </a:xfrm>
          <a:prstGeom prst="rect">
            <a:avLst/>
          </a:prstGeom>
          <a:effectLst>
            <a:outerShdw sx="100000" sy="100000" kx="0" ky="0" algn="b" rotWithShape="0" blurRad="50800" dist="25400" dir="5400000">
              <a:srgbClr val="000000">
                <a:alpha val="35000"/>
              </a:srgbClr>
            </a:outerShdw>
          </a:effectLst>
        </p:spPr>
        <p:txBody>
          <a:bodyPr anchor="ctr"/>
          <a:lstStyle>
            <a:lvl1pPr marL="0" indent="0">
              <a:spcBef>
                <a:spcPts val="500"/>
              </a:spcBef>
              <a:buClrTx/>
              <a:buSzTx/>
              <a:buNone/>
              <a:defRPr b="1" sz="2200">
                <a:solidFill>
                  <a:srgbClr val="FFFFFF"/>
                </a:solidFill>
              </a:defRPr>
            </a:lvl1pPr>
            <a:lvl2pPr marL="0" indent="274320">
              <a:spcBef>
                <a:spcPts val="500"/>
              </a:spcBef>
              <a:buClrTx/>
              <a:buSzTx/>
              <a:buNone/>
              <a:defRPr b="1" sz="2200">
                <a:solidFill>
                  <a:srgbClr val="FFFFFF"/>
                </a:solidFill>
              </a:defRPr>
            </a:lvl2pPr>
            <a:lvl3pPr marL="0" indent="594360">
              <a:spcBef>
                <a:spcPts val="500"/>
              </a:spcBef>
              <a:buClrTx/>
              <a:buSzTx/>
              <a:buNone/>
              <a:defRPr b="1" sz="2200">
                <a:solidFill>
                  <a:srgbClr val="FFFFFF"/>
                </a:solidFill>
              </a:defRPr>
            </a:lvl3pPr>
            <a:lvl4pPr marL="0" indent="868680">
              <a:spcBef>
                <a:spcPts val="500"/>
              </a:spcBef>
              <a:buClrTx/>
              <a:buSzTx/>
              <a:buNone/>
              <a:defRPr b="1" sz="2200">
                <a:solidFill>
                  <a:srgbClr val="FFFFFF"/>
                </a:solidFill>
              </a:defRPr>
            </a:lvl4pPr>
            <a:lvl5pPr marL="0" indent="1143000">
              <a:spcBef>
                <a:spcPts val="500"/>
              </a:spcBef>
              <a:buClrTx/>
              <a:buSzTx/>
              <a:buNone/>
              <a:defRPr b="1" sz="2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13"/>
          </p:nvPr>
        </p:nvSpPr>
        <p:spPr>
          <a:xfrm>
            <a:off x="4791330" y="1524000"/>
            <a:ext cx="4041776" cy="731521"/>
          </a:xfrm>
          <a:prstGeom prst="rect">
            <a:avLst/>
          </a:prstGeom>
          <a:effectLst>
            <a:outerShdw sx="100000" sy="100000" kx="0" ky="0" algn="b" rotWithShape="0" blurRad="50800" dist="25400" dir="5400000">
              <a:srgbClr val="000000">
                <a:alpha val="35000"/>
              </a:srgbClr>
            </a:outerShdw>
          </a:effectLst>
        </p:spPr>
        <p:txBody>
          <a:bodyPr anchor="ctr"/>
          <a:lstStyle/>
          <a:p>
            <a:pPr marL="0" indent="0">
              <a:spcBef>
                <a:spcPts val="500"/>
              </a:spcBef>
              <a:buClrTx/>
              <a:buSzTx/>
              <a:buNone/>
              <a:defRPr b="1" sz="2200">
                <a:solidFill>
                  <a:srgbClr val="FFFFFF"/>
                </a:solidFill>
              </a:defRPr>
            </a:pPr>
          </a:p>
        </p:txBody>
      </p:sp>
      <p:sp>
        <p:nvSpPr>
          <p:cNvPr id="86" name="Straight Connector 14"/>
          <p:cNvSpPr/>
          <p:nvPr/>
        </p:nvSpPr>
        <p:spPr>
          <a:xfrm>
            <a:off x="152399" y="1280160"/>
            <a:ext cx="8833106" cy="1"/>
          </a:xfrm>
          <a:prstGeom prst="line">
            <a:avLst/>
          </a:prstGeom>
          <a:ln w="11430">
            <a:solidFill>
              <a:srgbClr val="7B9899"/>
            </a:solidFill>
            <a:prstDash val="sysDash"/>
          </a:ln>
        </p:spPr>
        <p:txBody>
          <a:bodyPr lIns="45719" rIns="45719"/>
          <a:lstStyle/>
          <a:p>
            <a:pPr/>
          </a:p>
        </p:txBody>
      </p:sp>
      <p:sp>
        <p:nvSpPr>
          <p:cNvPr id="87" name="Rectangle 17"/>
          <p:cNvSpPr/>
          <p:nvPr/>
        </p:nvSpPr>
        <p:spPr>
          <a:xfrm>
            <a:off x="152399" y="155447"/>
            <a:ext cx="8833106" cy="6547106"/>
          </a:xfrm>
          <a:prstGeom prst="rect">
            <a:avLst/>
          </a:prstGeom>
          <a:ln>
            <a:solidFill>
              <a:srgbClr val="7B9899"/>
            </a:solidFill>
            <a:miter/>
          </a:ln>
        </p:spPr>
        <p:txBody>
          <a:bodyPr lIns="45719" rIns="45719" anchor="ctr"/>
          <a:lstStyle/>
          <a:p>
            <a:pPr/>
          </a:p>
        </p:txBody>
      </p:sp>
      <p:sp>
        <p:nvSpPr>
          <p:cNvPr id="88" name="Oval 24"/>
          <p:cNvSpPr/>
          <p:nvPr/>
        </p:nvSpPr>
        <p:spPr>
          <a:xfrm>
            <a:off x="4267200" y="956036"/>
            <a:ext cx="609600" cy="609601"/>
          </a:xfrm>
          <a:prstGeom prst="ellipse">
            <a:avLst/>
          </a:prstGeom>
          <a:solidFill>
            <a:srgbClr val="FFFFFF"/>
          </a:solidFill>
          <a:ln w="12700">
            <a:miter lim="400000"/>
          </a:ln>
        </p:spPr>
        <p:txBody>
          <a:bodyPr lIns="45719" rIns="45719" anchor="ctr"/>
          <a:lstStyle/>
          <a:p>
            <a:pPr algn="ctr">
              <a:defRPr>
                <a:solidFill>
                  <a:srgbClr val="FFFFFF"/>
                </a:solidFill>
              </a:defRPr>
            </a:pPr>
          </a:p>
        </p:txBody>
      </p:sp>
      <p:sp>
        <p:nvSpPr>
          <p:cNvPr id="89" name="Oval 26"/>
          <p:cNvSpPr/>
          <p:nvPr/>
        </p:nvSpPr>
        <p:spPr>
          <a:xfrm>
            <a:off x="4361688" y="1050523"/>
            <a:ext cx="420625" cy="420625"/>
          </a:xfrm>
          <a:prstGeom prst="ellipse">
            <a:avLst/>
          </a:prstGeom>
          <a:solidFill>
            <a:srgbClr val="FFFFFF"/>
          </a:solidFill>
          <a:ln w="50800" cap="rnd">
            <a:solidFill>
              <a:srgbClr val="7B9899"/>
            </a:solidFill>
          </a:ln>
        </p:spPr>
        <p:txBody>
          <a:bodyPr lIns="45719" rIns="45719" anchor="ctr"/>
          <a:lstStyle/>
          <a:p>
            <a:pPr algn="ctr">
              <a:defRPr>
                <a:solidFill>
                  <a:srgbClr val="FFFFFF"/>
                </a:solidFill>
              </a:defRPr>
            </a:pPr>
          </a:p>
        </p:txBody>
      </p:sp>
      <p:sp>
        <p:nvSpPr>
          <p:cNvPr id="90" name="Title Text"/>
          <p:cNvSpPr txBox="1"/>
          <p:nvPr>
            <p:ph type="title"/>
          </p:nvPr>
        </p:nvSpPr>
        <p:spPr>
          <a:prstGeom prst="rect">
            <a:avLst/>
          </a:prstGeom>
        </p:spPr>
        <p:txBody>
          <a:bodyPr/>
          <a:lstStyle/>
          <a:p>
            <a:pPr/>
            <a:r>
              <a:t>Title Text</a:t>
            </a:r>
          </a:p>
        </p:txBody>
      </p:sp>
      <p:sp>
        <p:nvSpPr>
          <p:cNvPr id="91" name="Slide Number"/>
          <p:cNvSpPr txBox="1"/>
          <p:nvPr>
            <p:ph type="sldNum" sz="quarter" idx="2"/>
          </p:nvPr>
        </p:nvSpPr>
        <p:spPr>
          <a:xfrm>
            <a:off x="4413914" y="1096708"/>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solidFill>
          <a:srgbClr val="FFFFFF"/>
        </a:solidFill>
      </p:bgPr>
    </p:bg>
    <p:spTree>
      <p:nvGrpSpPr>
        <p:cNvPr id="1" name=""/>
        <p:cNvGrpSpPr/>
        <p:nvPr/>
      </p:nvGrpSpPr>
      <p:grpSpPr>
        <a:xfrm>
          <a:off x="0" y="0"/>
          <a:ext cx="0" cy="0"/>
          <a:chOff x="0" y="0"/>
          <a:chExt cx="0" cy="0"/>
        </a:xfrm>
      </p:grpSpPr>
      <p:sp>
        <p:nvSpPr>
          <p:cNvPr id="98" name="Title Text"/>
          <p:cNvSpPr txBox="1"/>
          <p:nvPr>
            <p:ph type="title"/>
          </p:nvPr>
        </p:nvSpPr>
        <p:spPr>
          <a:prstGeom prst="rect">
            <a:avLst/>
          </a:prstGeom>
        </p:spPr>
        <p:txBody>
          <a:bodyPr/>
          <a:lstStyle/>
          <a:p>
            <a:pPr/>
            <a:r>
              <a:t>Title Text</a:t>
            </a:r>
          </a:p>
        </p:txBody>
      </p:sp>
      <p:sp>
        <p:nvSpPr>
          <p:cNvPr id="99" name="Slide Number"/>
          <p:cNvSpPr txBox="1"/>
          <p:nvPr>
            <p:ph type="sldNum" sz="quarter" idx="2"/>
          </p:nvPr>
        </p:nvSpPr>
        <p:spPr>
          <a:xfrm>
            <a:off x="4413914" y="1090312"/>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06" name="Rectangle 6"/>
          <p:cNvSpPr/>
          <p:nvPr/>
        </p:nvSpPr>
        <p:spPr>
          <a:xfrm>
            <a:off x="0" y="6705600"/>
            <a:ext cx="9144000" cy="152400"/>
          </a:xfrm>
          <a:prstGeom prst="rect">
            <a:avLst/>
          </a:prstGeom>
          <a:solidFill>
            <a:srgbClr val="FFFFFF"/>
          </a:solidFill>
          <a:ln w="12700">
            <a:miter lim="400000"/>
          </a:ln>
        </p:spPr>
        <p:txBody>
          <a:bodyPr lIns="45719" rIns="45719" anchor="ctr"/>
          <a:lstStyle/>
          <a:p>
            <a:pPr/>
          </a:p>
        </p:txBody>
      </p:sp>
      <p:sp>
        <p:nvSpPr>
          <p:cNvPr id="107" name="Rectangle 7"/>
          <p:cNvSpPr/>
          <p:nvPr/>
        </p:nvSpPr>
        <p:spPr>
          <a:xfrm>
            <a:off x="0" y="0"/>
            <a:ext cx="9144000" cy="155448"/>
          </a:xfrm>
          <a:prstGeom prst="rect">
            <a:avLst/>
          </a:prstGeom>
          <a:solidFill>
            <a:srgbClr val="FFFFFF"/>
          </a:solidFill>
          <a:ln w="12700">
            <a:miter lim="400000"/>
          </a:ln>
        </p:spPr>
        <p:txBody>
          <a:bodyPr lIns="45719" rIns="45719" anchor="ctr"/>
          <a:lstStyle/>
          <a:p>
            <a:pPr/>
          </a:p>
        </p:txBody>
      </p:sp>
      <p:sp>
        <p:nvSpPr>
          <p:cNvPr id="108" name="Rectangle 9"/>
          <p:cNvSpPr/>
          <p:nvPr/>
        </p:nvSpPr>
        <p:spPr>
          <a:xfrm>
            <a:off x="8991600" y="0"/>
            <a:ext cx="152400" cy="6858000"/>
          </a:xfrm>
          <a:prstGeom prst="rect">
            <a:avLst/>
          </a:prstGeom>
          <a:solidFill>
            <a:srgbClr val="FFFFFF"/>
          </a:solidFill>
          <a:ln w="12700">
            <a:miter lim="400000"/>
          </a:ln>
        </p:spPr>
        <p:txBody>
          <a:bodyPr lIns="45719" rIns="45719" anchor="ctr"/>
          <a:lstStyle/>
          <a:p>
            <a:pPr/>
          </a:p>
        </p:txBody>
      </p:sp>
      <p:sp>
        <p:nvSpPr>
          <p:cNvPr id="109" name="Rectangle 8"/>
          <p:cNvSpPr/>
          <p:nvPr/>
        </p:nvSpPr>
        <p:spPr>
          <a:xfrm>
            <a:off x="0" y="0"/>
            <a:ext cx="152400" cy="6858000"/>
          </a:xfrm>
          <a:prstGeom prst="rect">
            <a:avLst/>
          </a:prstGeom>
          <a:solidFill>
            <a:srgbClr val="FFFFFF"/>
          </a:solidFill>
          <a:ln w="12700">
            <a:miter lim="400000"/>
          </a:ln>
        </p:spPr>
        <p:txBody>
          <a:bodyPr lIns="45719" rIns="45719" anchor="ctr"/>
          <a:lstStyle/>
          <a:p>
            <a:pPr/>
          </a:p>
        </p:txBody>
      </p:sp>
      <p:sp>
        <p:nvSpPr>
          <p:cNvPr id="110" name="Rectangle 4"/>
          <p:cNvSpPr/>
          <p:nvPr/>
        </p:nvSpPr>
        <p:spPr>
          <a:xfrm>
            <a:off x="146303" y="6391655"/>
            <a:ext cx="8833106" cy="309564"/>
          </a:xfrm>
          <a:prstGeom prst="rect">
            <a:avLst/>
          </a:prstGeom>
          <a:solidFill>
            <a:schemeClr val="accent3"/>
          </a:solidFill>
          <a:ln w="12700">
            <a:miter lim="400000"/>
          </a:ln>
        </p:spPr>
        <p:txBody>
          <a:bodyPr lIns="45719" rIns="45719" anchor="ctr"/>
          <a:lstStyle/>
          <a:p>
            <a:pPr/>
          </a:p>
        </p:txBody>
      </p:sp>
      <p:sp>
        <p:nvSpPr>
          <p:cNvPr id="111" name="Rectangle 5"/>
          <p:cNvSpPr/>
          <p:nvPr/>
        </p:nvSpPr>
        <p:spPr>
          <a:xfrm>
            <a:off x="152399" y="158495"/>
            <a:ext cx="8833106" cy="6547106"/>
          </a:xfrm>
          <a:prstGeom prst="rect">
            <a:avLst/>
          </a:prstGeom>
          <a:ln>
            <a:solidFill>
              <a:srgbClr val="7B9899"/>
            </a:solidFill>
            <a:miter/>
          </a:ln>
        </p:spPr>
        <p:txBody>
          <a:bodyPr lIns="45719" rIns="45719" anchor="ctr"/>
          <a:lstStyle/>
          <a:p>
            <a:pPr/>
          </a:p>
        </p:txBody>
      </p:sp>
      <p:sp>
        <p:nvSpPr>
          <p:cNvPr id="112" name="Slide Number"/>
          <p:cNvSpPr txBox="1"/>
          <p:nvPr>
            <p:ph type="sldNum" sz="quarter" idx="2"/>
          </p:nvPr>
        </p:nvSpPr>
        <p:spPr>
          <a:xfrm>
            <a:off x="4413914" y="6378891"/>
            <a:ext cx="316172"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solidFill>
          <a:srgbClr val="FFFFFF"/>
        </a:solidFill>
      </p:bgPr>
    </p:bg>
    <p:spTree>
      <p:nvGrpSpPr>
        <p:cNvPr id="1" name=""/>
        <p:cNvGrpSpPr/>
        <p:nvPr/>
      </p:nvGrpSpPr>
      <p:grpSpPr>
        <a:xfrm>
          <a:off x="0" y="0"/>
          <a:ext cx="0" cy="0"/>
          <a:chOff x="0" y="0"/>
          <a:chExt cx="0" cy="0"/>
        </a:xfrm>
      </p:grpSpPr>
      <p:sp>
        <p:nvSpPr>
          <p:cNvPr id="119" name="Rectangle 18"/>
          <p:cNvSpPr/>
          <p:nvPr/>
        </p:nvSpPr>
        <p:spPr>
          <a:xfrm>
            <a:off x="152399" y="152400"/>
            <a:ext cx="8833106" cy="304800"/>
          </a:xfrm>
          <a:prstGeom prst="rect">
            <a:avLst/>
          </a:prstGeom>
          <a:solidFill>
            <a:schemeClr val="accent3"/>
          </a:solidFill>
          <a:ln w="12700">
            <a:miter lim="400000"/>
          </a:ln>
        </p:spPr>
        <p:txBody>
          <a:bodyPr lIns="45719" rIns="45719" anchor="ctr"/>
          <a:lstStyle/>
          <a:p>
            <a:pPr/>
          </a:p>
        </p:txBody>
      </p:sp>
      <p:sp>
        <p:nvSpPr>
          <p:cNvPr id="120" name="Rectangle 14"/>
          <p:cNvSpPr/>
          <p:nvPr/>
        </p:nvSpPr>
        <p:spPr>
          <a:xfrm>
            <a:off x="0" y="6705600"/>
            <a:ext cx="9144000" cy="152400"/>
          </a:xfrm>
          <a:prstGeom prst="rect">
            <a:avLst/>
          </a:prstGeom>
          <a:solidFill>
            <a:srgbClr val="FFFFFF"/>
          </a:solidFill>
          <a:ln w="12700">
            <a:miter lim="400000"/>
          </a:ln>
        </p:spPr>
        <p:txBody>
          <a:bodyPr lIns="45719" rIns="45719" anchor="ctr"/>
          <a:lstStyle/>
          <a:p>
            <a:pPr/>
          </a:p>
        </p:txBody>
      </p:sp>
      <p:sp>
        <p:nvSpPr>
          <p:cNvPr id="121" name="Rectangle 17"/>
          <p:cNvSpPr/>
          <p:nvPr/>
        </p:nvSpPr>
        <p:spPr>
          <a:xfrm>
            <a:off x="8991600" y="0"/>
            <a:ext cx="152400" cy="6858000"/>
          </a:xfrm>
          <a:prstGeom prst="rect">
            <a:avLst/>
          </a:prstGeom>
          <a:solidFill>
            <a:srgbClr val="FFFFFF"/>
          </a:solidFill>
          <a:ln w="12700">
            <a:miter lim="400000"/>
          </a:ln>
        </p:spPr>
        <p:txBody>
          <a:bodyPr lIns="45719" rIns="45719" anchor="ctr"/>
          <a:lstStyle/>
          <a:p>
            <a:pPr/>
          </a:p>
        </p:txBody>
      </p:sp>
      <p:sp>
        <p:nvSpPr>
          <p:cNvPr id="122" name="Rectangle 15"/>
          <p:cNvSpPr/>
          <p:nvPr/>
        </p:nvSpPr>
        <p:spPr>
          <a:xfrm>
            <a:off x="0" y="-1"/>
            <a:ext cx="9144000" cy="118873"/>
          </a:xfrm>
          <a:prstGeom prst="rect">
            <a:avLst/>
          </a:prstGeom>
          <a:solidFill>
            <a:srgbClr val="FFFFFF"/>
          </a:solidFill>
          <a:ln w="12700">
            <a:miter lim="400000"/>
          </a:ln>
        </p:spPr>
        <p:txBody>
          <a:bodyPr lIns="45719" rIns="45719" anchor="ctr"/>
          <a:lstStyle/>
          <a:p>
            <a:pPr/>
          </a:p>
        </p:txBody>
      </p:sp>
      <p:sp>
        <p:nvSpPr>
          <p:cNvPr id="123" name="Rectangle 16"/>
          <p:cNvSpPr/>
          <p:nvPr/>
        </p:nvSpPr>
        <p:spPr>
          <a:xfrm>
            <a:off x="0" y="0"/>
            <a:ext cx="152400" cy="6858000"/>
          </a:xfrm>
          <a:prstGeom prst="rect">
            <a:avLst/>
          </a:prstGeom>
          <a:solidFill>
            <a:srgbClr val="FFFFFF"/>
          </a:solidFill>
          <a:ln w="12700">
            <a:miter lim="400000"/>
          </a:ln>
        </p:spPr>
        <p:txBody>
          <a:bodyPr lIns="45719" rIns="45719" anchor="ctr"/>
          <a:lstStyle/>
          <a:p>
            <a:pPr/>
          </a:p>
        </p:txBody>
      </p:sp>
      <p:sp>
        <p:nvSpPr>
          <p:cNvPr id="124" name="Rectangle 12"/>
          <p:cNvSpPr/>
          <p:nvPr/>
        </p:nvSpPr>
        <p:spPr>
          <a:xfrm>
            <a:off x="152400" y="609600"/>
            <a:ext cx="2743200" cy="58674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25" name="Title Text"/>
          <p:cNvSpPr txBox="1"/>
          <p:nvPr>
            <p:ph type="title"/>
          </p:nvPr>
        </p:nvSpPr>
        <p:spPr>
          <a:xfrm>
            <a:off x="381000" y="914400"/>
            <a:ext cx="2362200" cy="990600"/>
          </a:xfrm>
          <a:prstGeom prst="rect">
            <a:avLst/>
          </a:prstGeom>
        </p:spPr>
        <p:txBody>
          <a:bodyPr/>
          <a:lstStyle>
            <a:lvl1pPr algn="l">
              <a:defRPr b="1" sz="2200">
                <a:solidFill>
                  <a:srgbClr val="FFFFFF"/>
                </a:solidFill>
              </a:defRPr>
            </a:lvl1pPr>
          </a:lstStyle>
          <a:p>
            <a:pPr/>
            <a:r>
              <a:t>Title Text</a:t>
            </a:r>
          </a:p>
        </p:txBody>
      </p:sp>
      <p:sp>
        <p:nvSpPr>
          <p:cNvPr id="126" name="Body Level One…"/>
          <p:cNvSpPr txBox="1"/>
          <p:nvPr>
            <p:ph type="body" sz="quarter" idx="1"/>
          </p:nvPr>
        </p:nvSpPr>
        <p:spPr>
          <a:xfrm>
            <a:off x="381000" y="1981200"/>
            <a:ext cx="2362200" cy="4144963"/>
          </a:xfrm>
          <a:prstGeom prst="rect">
            <a:avLst/>
          </a:prstGeom>
        </p:spPr>
        <p:txBody>
          <a:bodyPr/>
          <a:lstStyle>
            <a:lvl1pPr marL="0" indent="0">
              <a:spcBef>
                <a:spcPts val="1000"/>
              </a:spcBef>
              <a:buClrTx/>
              <a:buSzTx/>
              <a:buNone/>
              <a:defRPr sz="1600">
                <a:solidFill>
                  <a:srgbClr val="FFFFFF"/>
                </a:solidFill>
              </a:defRPr>
            </a:lvl1pPr>
            <a:lvl2pPr marL="0" indent="274320">
              <a:spcBef>
                <a:spcPts val="1000"/>
              </a:spcBef>
              <a:buClrTx/>
              <a:buSzTx/>
              <a:buNone/>
              <a:defRPr sz="1600">
                <a:solidFill>
                  <a:srgbClr val="FFFFFF"/>
                </a:solidFill>
              </a:defRPr>
            </a:lvl2pPr>
            <a:lvl3pPr marL="0" indent="594360">
              <a:spcBef>
                <a:spcPts val="1000"/>
              </a:spcBef>
              <a:buClrTx/>
              <a:buSzTx/>
              <a:buNone/>
              <a:defRPr sz="1600">
                <a:solidFill>
                  <a:srgbClr val="FFFFFF"/>
                </a:solidFill>
              </a:defRPr>
            </a:lvl3pPr>
            <a:lvl4pPr marL="0" indent="868680">
              <a:spcBef>
                <a:spcPts val="1000"/>
              </a:spcBef>
              <a:buClrTx/>
              <a:buSzTx/>
              <a:buNone/>
              <a:defRPr sz="1600">
                <a:solidFill>
                  <a:srgbClr val="FFFFFF"/>
                </a:solidFill>
              </a:defRPr>
            </a:lvl4pPr>
            <a:lvl5pPr marL="0" indent="1143000">
              <a:spcBef>
                <a:spcPts val="1000"/>
              </a:spcBef>
              <a:buClrTx/>
              <a:buSz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7" name="Rectangle 7"/>
          <p:cNvSpPr/>
          <p:nvPr/>
        </p:nvSpPr>
        <p:spPr>
          <a:xfrm>
            <a:off x="152399" y="152399"/>
            <a:ext cx="8833106" cy="6547106"/>
          </a:xfrm>
          <a:prstGeom prst="rect">
            <a:avLst/>
          </a:prstGeom>
          <a:ln>
            <a:solidFill>
              <a:srgbClr val="7B9899"/>
            </a:solidFill>
            <a:miter/>
          </a:ln>
        </p:spPr>
        <p:txBody>
          <a:bodyPr lIns="45719" rIns="45719" anchor="ctr"/>
          <a:lstStyle/>
          <a:p>
            <a:pPr/>
          </a:p>
        </p:txBody>
      </p:sp>
      <p:sp>
        <p:nvSpPr>
          <p:cNvPr id="128" name="Straight Connector 8"/>
          <p:cNvSpPr/>
          <p:nvPr/>
        </p:nvSpPr>
        <p:spPr>
          <a:xfrm>
            <a:off x="152399" y="533400"/>
            <a:ext cx="8833106" cy="0"/>
          </a:xfrm>
          <a:prstGeom prst="line">
            <a:avLst/>
          </a:prstGeom>
          <a:ln w="11430">
            <a:solidFill>
              <a:srgbClr val="7B9899"/>
            </a:solidFill>
            <a:prstDash val="sysDash"/>
          </a:ln>
        </p:spPr>
        <p:txBody>
          <a:bodyPr lIns="45719" rIns="45719"/>
          <a:lstStyle/>
          <a:p>
            <a:pPr/>
          </a:p>
        </p:txBody>
      </p:sp>
      <p:sp>
        <p:nvSpPr>
          <p:cNvPr id="129" name="Oval 9"/>
          <p:cNvSpPr/>
          <p:nvPr/>
        </p:nvSpPr>
        <p:spPr>
          <a:xfrm>
            <a:off x="1295400" y="228600"/>
            <a:ext cx="609600" cy="609600"/>
          </a:xfrm>
          <a:prstGeom prst="ellipse">
            <a:avLst/>
          </a:prstGeom>
          <a:solidFill>
            <a:srgbClr val="FFFFFF"/>
          </a:solidFill>
          <a:ln w="12700">
            <a:miter lim="400000"/>
          </a:ln>
        </p:spPr>
        <p:txBody>
          <a:bodyPr lIns="45719" rIns="45719" anchor="ctr"/>
          <a:lstStyle/>
          <a:p>
            <a:pPr algn="ctr">
              <a:defRPr>
                <a:solidFill>
                  <a:srgbClr val="FFFFFF"/>
                </a:solidFill>
              </a:defRPr>
            </a:pPr>
          </a:p>
        </p:txBody>
      </p:sp>
      <p:sp>
        <p:nvSpPr>
          <p:cNvPr id="130" name="Oval 10"/>
          <p:cNvSpPr/>
          <p:nvPr/>
        </p:nvSpPr>
        <p:spPr>
          <a:xfrm>
            <a:off x="1389888" y="323088"/>
            <a:ext cx="420625" cy="420624"/>
          </a:xfrm>
          <a:prstGeom prst="ellipse">
            <a:avLst/>
          </a:prstGeom>
          <a:solidFill>
            <a:srgbClr val="FFFFFF"/>
          </a:solidFill>
          <a:ln w="50800" cap="rnd">
            <a:solidFill>
              <a:srgbClr val="7B9899"/>
            </a:solidFill>
          </a:ln>
        </p:spPr>
        <p:txBody>
          <a:bodyPr lIns="45719" rIns="45719" anchor="ctr"/>
          <a:lstStyle/>
          <a:p>
            <a:pPr algn="ctr">
              <a:defRPr>
                <a:solidFill>
                  <a:srgbClr val="FFFFFF"/>
                </a:solidFill>
              </a:defRPr>
            </a:pPr>
          </a:p>
        </p:txBody>
      </p:sp>
      <p:sp>
        <p:nvSpPr>
          <p:cNvPr id="131" name="Rectangle 20"/>
          <p:cNvSpPr/>
          <p:nvPr/>
        </p:nvSpPr>
        <p:spPr>
          <a:xfrm>
            <a:off x="149351" y="6388384"/>
            <a:ext cx="8833106" cy="309564"/>
          </a:xfrm>
          <a:prstGeom prst="rect">
            <a:avLst/>
          </a:prstGeom>
          <a:solidFill>
            <a:schemeClr val="accent3"/>
          </a:solidFill>
          <a:ln w="12700">
            <a:miter lim="400000"/>
          </a:ln>
        </p:spPr>
        <p:txBody>
          <a:bodyPr lIns="45719" rIns="45719" anchor="ctr"/>
          <a:lstStyle/>
          <a:p>
            <a:pPr/>
          </a:p>
        </p:txBody>
      </p:sp>
      <p:sp>
        <p:nvSpPr>
          <p:cNvPr id="132" name="Slide Number"/>
          <p:cNvSpPr txBox="1"/>
          <p:nvPr>
            <p:ph type="sldNum" sz="quarter" idx="2"/>
          </p:nvPr>
        </p:nvSpPr>
        <p:spPr>
          <a:xfrm>
            <a:off x="1442114" y="367030"/>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solidFill>
          <a:srgbClr val="FFFFFF"/>
        </a:solidFill>
      </p:bgPr>
    </p:bg>
    <p:spTree>
      <p:nvGrpSpPr>
        <p:cNvPr id="1" name=""/>
        <p:cNvGrpSpPr/>
        <p:nvPr/>
      </p:nvGrpSpPr>
      <p:grpSpPr>
        <a:xfrm>
          <a:off x="0" y="0"/>
          <a:ext cx="0" cy="0"/>
          <a:chOff x="0" y="0"/>
          <a:chExt cx="0" cy="0"/>
        </a:xfrm>
      </p:grpSpPr>
      <p:sp>
        <p:nvSpPr>
          <p:cNvPr id="139" name="Straight Connector 20"/>
          <p:cNvSpPr/>
          <p:nvPr/>
        </p:nvSpPr>
        <p:spPr>
          <a:xfrm>
            <a:off x="152399" y="533400"/>
            <a:ext cx="8833106" cy="0"/>
          </a:xfrm>
          <a:prstGeom prst="line">
            <a:avLst/>
          </a:prstGeom>
          <a:ln w="11430">
            <a:solidFill>
              <a:srgbClr val="7B9899"/>
            </a:solidFill>
            <a:prstDash val="sysDash"/>
          </a:ln>
        </p:spPr>
        <p:txBody>
          <a:bodyPr lIns="45719" rIns="45719"/>
          <a:lstStyle/>
          <a:p>
            <a:pPr/>
          </a:p>
        </p:txBody>
      </p:sp>
      <p:sp>
        <p:nvSpPr>
          <p:cNvPr id="140" name="Rectangle 18"/>
          <p:cNvSpPr/>
          <p:nvPr/>
        </p:nvSpPr>
        <p:spPr>
          <a:xfrm>
            <a:off x="0" y="6705600"/>
            <a:ext cx="9144000" cy="152400"/>
          </a:xfrm>
          <a:prstGeom prst="rect">
            <a:avLst/>
          </a:prstGeom>
          <a:solidFill>
            <a:srgbClr val="FFFFFF"/>
          </a:solidFill>
          <a:ln w="12700">
            <a:miter lim="400000"/>
          </a:ln>
        </p:spPr>
        <p:txBody>
          <a:bodyPr lIns="45719" rIns="45719" anchor="ctr"/>
          <a:lstStyle/>
          <a:p>
            <a:pPr/>
          </a:p>
        </p:txBody>
      </p:sp>
      <p:sp>
        <p:nvSpPr>
          <p:cNvPr id="141" name="Rectangle 15"/>
          <p:cNvSpPr/>
          <p:nvPr/>
        </p:nvSpPr>
        <p:spPr>
          <a:xfrm>
            <a:off x="8991600" y="0"/>
            <a:ext cx="152400" cy="6858000"/>
          </a:xfrm>
          <a:prstGeom prst="rect">
            <a:avLst/>
          </a:prstGeom>
          <a:solidFill>
            <a:srgbClr val="FFFFFF"/>
          </a:solidFill>
          <a:ln w="12700">
            <a:miter lim="400000"/>
          </a:ln>
        </p:spPr>
        <p:txBody>
          <a:bodyPr lIns="45719" rIns="45719" anchor="ctr"/>
          <a:lstStyle/>
          <a:p>
            <a:pPr/>
          </a:p>
        </p:txBody>
      </p:sp>
      <p:sp>
        <p:nvSpPr>
          <p:cNvPr id="142" name="Rectangle 16"/>
          <p:cNvSpPr/>
          <p:nvPr/>
        </p:nvSpPr>
        <p:spPr>
          <a:xfrm>
            <a:off x="0" y="0"/>
            <a:ext cx="9144000" cy="152400"/>
          </a:xfrm>
          <a:prstGeom prst="rect">
            <a:avLst/>
          </a:prstGeom>
          <a:solidFill>
            <a:srgbClr val="FFFFFF"/>
          </a:solidFill>
          <a:ln w="12700">
            <a:miter lim="400000"/>
          </a:ln>
        </p:spPr>
        <p:txBody>
          <a:bodyPr lIns="45719" rIns="45719" anchor="ctr"/>
          <a:lstStyle/>
          <a:p>
            <a:pPr/>
          </a:p>
        </p:txBody>
      </p:sp>
      <p:sp>
        <p:nvSpPr>
          <p:cNvPr id="143" name="Rectangle 17"/>
          <p:cNvSpPr/>
          <p:nvPr/>
        </p:nvSpPr>
        <p:spPr>
          <a:xfrm>
            <a:off x="0" y="0"/>
            <a:ext cx="152400" cy="6858000"/>
          </a:xfrm>
          <a:prstGeom prst="rect">
            <a:avLst/>
          </a:prstGeom>
          <a:solidFill>
            <a:srgbClr val="FFFFFF"/>
          </a:solidFill>
          <a:ln w="12700">
            <a:miter lim="400000"/>
          </a:ln>
        </p:spPr>
        <p:txBody>
          <a:bodyPr lIns="45719" rIns="45719" anchor="ctr"/>
          <a:lstStyle/>
          <a:p>
            <a:pPr/>
          </a:p>
        </p:txBody>
      </p:sp>
      <p:sp>
        <p:nvSpPr>
          <p:cNvPr id="144" name="Rectangle 19"/>
          <p:cNvSpPr/>
          <p:nvPr/>
        </p:nvSpPr>
        <p:spPr>
          <a:xfrm>
            <a:off x="152399" y="152400"/>
            <a:ext cx="8833106" cy="301753"/>
          </a:xfrm>
          <a:prstGeom prst="rect">
            <a:avLst/>
          </a:prstGeom>
          <a:solidFill>
            <a:schemeClr val="accent3"/>
          </a:solidFill>
          <a:ln w="12700">
            <a:miter lim="400000"/>
          </a:ln>
        </p:spPr>
        <p:txBody>
          <a:bodyPr lIns="45719" rIns="45719" anchor="ctr"/>
          <a:lstStyle/>
          <a:p>
            <a:pPr/>
          </a:p>
        </p:txBody>
      </p:sp>
      <p:sp>
        <p:nvSpPr>
          <p:cNvPr id="145" name="Rectangle 7"/>
          <p:cNvSpPr/>
          <p:nvPr/>
        </p:nvSpPr>
        <p:spPr>
          <a:xfrm>
            <a:off x="152400" y="609600"/>
            <a:ext cx="2743200" cy="58674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46" name="Rectangle 14"/>
          <p:cNvSpPr/>
          <p:nvPr/>
        </p:nvSpPr>
        <p:spPr>
          <a:xfrm>
            <a:off x="152399" y="155447"/>
            <a:ext cx="8833106" cy="6547106"/>
          </a:xfrm>
          <a:prstGeom prst="rect">
            <a:avLst/>
          </a:prstGeom>
          <a:ln>
            <a:solidFill>
              <a:srgbClr val="7B9899"/>
            </a:solidFill>
            <a:miter/>
          </a:ln>
        </p:spPr>
        <p:txBody>
          <a:bodyPr lIns="45719" rIns="45719" anchor="ctr"/>
          <a:lstStyle/>
          <a:p>
            <a:pPr/>
          </a:p>
        </p:txBody>
      </p:sp>
      <p:sp>
        <p:nvSpPr>
          <p:cNvPr id="147" name="Oval 11"/>
          <p:cNvSpPr/>
          <p:nvPr/>
        </p:nvSpPr>
        <p:spPr>
          <a:xfrm>
            <a:off x="1295400" y="228600"/>
            <a:ext cx="609600" cy="609600"/>
          </a:xfrm>
          <a:prstGeom prst="ellipse">
            <a:avLst/>
          </a:prstGeom>
          <a:solidFill>
            <a:srgbClr val="FFFFFF"/>
          </a:solidFill>
          <a:ln w="12700">
            <a:miter lim="400000"/>
          </a:ln>
        </p:spPr>
        <p:txBody>
          <a:bodyPr lIns="45719" rIns="45719" anchor="ctr"/>
          <a:lstStyle/>
          <a:p>
            <a:pPr algn="ctr">
              <a:defRPr>
                <a:solidFill>
                  <a:srgbClr val="FFFFFF"/>
                </a:solidFill>
              </a:defRPr>
            </a:pPr>
          </a:p>
        </p:txBody>
      </p:sp>
      <p:sp>
        <p:nvSpPr>
          <p:cNvPr id="148" name="Oval 12"/>
          <p:cNvSpPr/>
          <p:nvPr/>
        </p:nvSpPr>
        <p:spPr>
          <a:xfrm>
            <a:off x="1389888" y="323088"/>
            <a:ext cx="420625" cy="420624"/>
          </a:xfrm>
          <a:prstGeom prst="ellipse">
            <a:avLst/>
          </a:prstGeom>
          <a:solidFill>
            <a:srgbClr val="FFFFFF"/>
          </a:solidFill>
          <a:ln w="50800" cap="rnd">
            <a:solidFill>
              <a:srgbClr val="7B9899"/>
            </a:solidFill>
          </a:ln>
        </p:spPr>
        <p:txBody>
          <a:bodyPr lIns="45719" rIns="45719" anchor="ctr"/>
          <a:lstStyle/>
          <a:p>
            <a:pPr algn="ctr">
              <a:defRPr>
                <a:solidFill>
                  <a:srgbClr val="FFFFFF"/>
                </a:solidFill>
              </a:defRPr>
            </a:pPr>
          </a:p>
        </p:txBody>
      </p:sp>
      <p:sp>
        <p:nvSpPr>
          <p:cNvPr id="149" name="Title Text"/>
          <p:cNvSpPr txBox="1"/>
          <p:nvPr>
            <p:ph type="title"/>
          </p:nvPr>
        </p:nvSpPr>
        <p:spPr>
          <a:xfrm>
            <a:off x="3000375" y="5029200"/>
            <a:ext cx="5867400" cy="1219200"/>
          </a:xfrm>
          <a:prstGeom prst="rect">
            <a:avLst/>
          </a:prstGeom>
        </p:spPr>
        <p:txBody>
          <a:bodyPr anchor="t"/>
          <a:lstStyle>
            <a:lvl1pPr algn="l">
              <a:defRPr b="1" sz="2400">
                <a:solidFill>
                  <a:srgbClr val="646B86"/>
                </a:solidFill>
              </a:defRPr>
            </a:lvl1pPr>
          </a:lstStyle>
          <a:p>
            <a:pPr/>
            <a:r>
              <a:t>Title Text</a:t>
            </a:r>
          </a:p>
        </p:txBody>
      </p:sp>
      <p:sp>
        <p:nvSpPr>
          <p:cNvPr id="150" name="Picture Placeholder 2"/>
          <p:cNvSpPr/>
          <p:nvPr>
            <p:ph type="pic" sz="half" idx="13"/>
          </p:nvPr>
        </p:nvSpPr>
        <p:spPr>
          <a:xfrm>
            <a:off x="3000375" y="609600"/>
            <a:ext cx="5867400" cy="4267200"/>
          </a:xfrm>
          <a:prstGeom prst="rect">
            <a:avLst/>
          </a:prstGeom>
        </p:spPr>
        <p:txBody>
          <a:bodyPr lIns="91439" rIns="91439">
            <a:noAutofit/>
          </a:bodyPr>
          <a:lstStyle/>
          <a:p>
            <a:pPr/>
          </a:p>
        </p:txBody>
      </p:sp>
      <p:sp>
        <p:nvSpPr>
          <p:cNvPr id="151" name="Body Level One…"/>
          <p:cNvSpPr txBox="1"/>
          <p:nvPr>
            <p:ph type="body" sz="half" idx="1"/>
          </p:nvPr>
        </p:nvSpPr>
        <p:spPr>
          <a:xfrm>
            <a:off x="381000" y="990600"/>
            <a:ext cx="2438400" cy="5257800"/>
          </a:xfrm>
          <a:prstGeom prst="rect">
            <a:avLst/>
          </a:prstGeom>
        </p:spPr>
        <p:txBody>
          <a:bodyPr/>
          <a:lstStyle>
            <a:lvl1pPr marL="0" indent="0">
              <a:spcBef>
                <a:spcPts val="1000"/>
              </a:spcBef>
              <a:buClrTx/>
              <a:buSzTx/>
              <a:buNone/>
              <a:defRPr sz="1600">
                <a:solidFill>
                  <a:srgbClr val="FFFFFF"/>
                </a:solidFill>
              </a:defRPr>
            </a:lvl1pPr>
            <a:lvl2pPr marL="640080" indent="-365760">
              <a:spcBef>
                <a:spcPts val="1000"/>
              </a:spcBef>
              <a:buClrTx/>
              <a:defRPr sz="1600">
                <a:solidFill>
                  <a:srgbClr val="FFFFFF"/>
                </a:solidFill>
              </a:defRPr>
            </a:lvl2pPr>
            <a:lvl3pPr marL="960120" indent="-365760">
              <a:spcBef>
                <a:spcPts val="1000"/>
              </a:spcBef>
              <a:buClrTx/>
              <a:defRPr sz="1600">
                <a:solidFill>
                  <a:srgbClr val="FFFFFF"/>
                </a:solidFill>
              </a:defRPr>
            </a:lvl3pPr>
            <a:lvl4pPr marL="1275080" indent="-406400">
              <a:spcBef>
                <a:spcPts val="1000"/>
              </a:spcBef>
              <a:buClrTx/>
              <a:defRPr sz="1600">
                <a:solidFill>
                  <a:srgbClr val="FFFFFF"/>
                </a:solidFill>
              </a:defRPr>
            </a:lvl4pPr>
            <a:lvl5pPr marL="1549400" indent="-406400">
              <a:spcBef>
                <a:spcPts val="1000"/>
              </a:spcBef>
              <a:buClrTx/>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2" name="Rectangle 21"/>
          <p:cNvSpPr/>
          <p:nvPr/>
        </p:nvSpPr>
        <p:spPr>
          <a:xfrm>
            <a:off x="149351" y="6388384"/>
            <a:ext cx="8833106" cy="309564"/>
          </a:xfrm>
          <a:prstGeom prst="rect">
            <a:avLst/>
          </a:prstGeom>
          <a:solidFill>
            <a:schemeClr val="accent3"/>
          </a:solidFill>
          <a:ln w="12700">
            <a:miter lim="400000"/>
          </a:ln>
        </p:spPr>
        <p:txBody>
          <a:bodyPr lIns="45719" rIns="45719" anchor="ctr"/>
          <a:lstStyle/>
          <a:p>
            <a:pPr/>
          </a:p>
        </p:txBody>
      </p:sp>
      <p:sp>
        <p:nvSpPr>
          <p:cNvPr id="153" name="Slide Number"/>
          <p:cNvSpPr txBox="1"/>
          <p:nvPr>
            <p:ph type="sldNum" sz="quarter" idx="2"/>
          </p:nvPr>
        </p:nvSpPr>
        <p:spPr>
          <a:xfrm>
            <a:off x="1442114" y="367030"/>
            <a:ext cx="316172" cy="3327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C5D1D7"/>
        </a:solidFill>
      </p:bgPr>
    </p:bg>
    <p:spTree>
      <p:nvGrpSpPr>
        <p:cNvPr id="1" name=""/>
        <p:cNvGrpSpPr/>
        <p:nvPr/>
      </p:nvGrpSpPr>
      <p:grpSpPr>
        <a:xfrm>
          <a:off x="0" y="0"/>
          <a:ext cx="0" cy="0"/>
          <a:chOff x="0" y="0"/>
          <a:chExt cx="0" cy="0"/>
        </a:xfrm>
      </p:grpSpPr>
      <p:sp>
        <p:nvSpPr>
          <p:cNvPr id="2" name="Rectangle 16"/>
          <p:cNvSpPr/>
          <p:nvPr/>
        </p:nvSpPr>
        <p:spPr>
          <a:xfrm>
            <a:off x="0" y="6705600"/>
            <a:ext cx="9144000" cy="152400"/>
          </a:xfrm>
          <a:prstGeom prst="rect">
            <a:avLst/>
          </a:prstGeom>
          <a:solidFill>
            <a:srgbClr val="FFFFFF"/>
          </a:solidFill>
          <a:ln w="12700">
            <a:miter lim="400000"/>
          </a:ln>
        </p:spPr>
        <p:txBody>
          <a:bodyPr lIns="45719" rIns="45719" anchor="ctr"/>
          <a:lstStyle/>
          <a:p>
            <a:pPr/>
          </a:p>
        </p:txBody>
      </p:sp>
      <p:sp>
        <p:nvSpPr>
          <p:cNvPr id="3" name="Rectangle 15"/>
          <p:cNvSpPr/>
          <p:nvPr/>
        </p:nvSpPr>
        <p:spPr>
          <a:xfrm>
            <a:off x="0" y="-1"/>
            <a:ext cx="9144000" cy="1393373"/>
          </a:xfrm>
          <a:prstGeom prst="rect">
            <a:avLst/>
          </a:prstGeom>
          <a:solidFill>
            <a:srgbClr val="FFFFFF"/>
          </a:solidFill>
          <a:ln w="12700">
            <a:miter lim="400000"/>
          </a:ln>
        </p:spPr>
        <p:txBody>
          <a:bodyPr lIns="45719" rIns="45719" anchor="ctr"/>
          <a:lstStyle/>
          <a:p>
            <a:pPr/>
          </a:p>
        </p:txBody>
      </p:sp>
      <p:sp>
        <p:nvSpPr>
          <p:cNvPr id="4" name="Rectangle 17"/>
          <p:cNvSpPr/>
          <p:nvPr/>
        </p:nvSpPr>
        <p:spPr>
          <a:xfrm>
            <a:off x="0" y="0"/>
            <a:ext cx="152400" cy="6858000"/>
          </a:xfrm>
          <a:prstGeom prst="rect">
            <a:avLst/>
          </a:prstGeom>
          <a:solidFill>
            <a:srgbClr val="FFFFFF"/>
          </a:solidFill>
          <a:ln w="12700">
            <a:miter lim="400000"/>
          </a:ln>
        </p:spPr>
        <p:txBody>
          <a:bodyPr lIns="45719" rIns="45719" anchor="ctr"/>
          <a:lstStyle/>
          <a:p>
            <a:pPr/>
          </a:p>
        </p:txBody>
      </p:sp>
      <p:sp>
        <p:nvSpPr>
          <p:cNvPr id="5" name="Rectangle 18"/>
          <p:cNvSpPr/>
          <p:nvPr/>
        </p:nvSpPr>
        <p:spPr>
          <a:xfrm>
            <a:off x="8991600" y="0"/>
            <a:ext cx="152400" cy="6858000"/>
          </a:xfrm>
          <a:prstGeom prst="rect">
            <a:avLst/>
          </a:prstGeom>
          <a:solidFill>
            <a:srgbClr val="FFFFFF"/>
          </a:solidFill>
          <a:ln w="12700">
            <a:miter lim="400000"/>
          </a:ln>
        </p:spPr>
        <p:txBody>
          <a:bodyPr lIns="45719" rIns="45719" anchor="ctr"/>
          <a:lstStyle/>
          <a:p>
            <a:pPr/>
          </a:p>
        </p:txBody>
      </p:sp>
      <p:sp>
        <p:nvSpPr>
          <p:cNvPr id="6" name="Rectangle 8"/>
          <p:cNvSpPr/>
          <p:nvPr/>
        </p:nvSpPr>
        <p:spPr>
          <a:xfrm>
            <a:off x="149351" y="6388384"/>
            <a:ext cx="8833106" cy="309564"/>
          </a:xfrm>
          <a:prstGeom prst="rect">
            <a:avLst/>
          </a:prstGeom>
          <a:solidFill>
            <a:schemeClr val="accent3"/>
          </a:solidFill>
          <a:ln w="12700">
            <a:miter lim="400000"/>
          </a:ln>
        </p:spPr>
        <p:txBody>
          <a:bodyPr lIns="45719" rIns="45719" anchor="ctr"/>
          <a:lstStyle/>
          <a:p>
            <a:pPr/>
          </a:p>
        </p:txBody>
      </p:sp>
      <p:sp>
        <p:nvSpPr>
          <p:cNvPr id="7" name="Rectangle 7"/>
          <p:cNvSpPr/>
          <p:nvPr/>
        </p:nvSpPr>
        <p:spPr>
          <a:xfrm>
            <a:off x="152399" y="155447"/>
            <a:ext cx="8833106" cy="6547106"/>
          </a:xfrm>
          <a:prstGeom prst="rect">
            <a:avLst/>
          </a:prstGeom>
          <a:ln>
            <a:solidFill>
              <a:srgbClr val="7B9899"/>
            </a:solidFill>
            <a:miter/>
          </a:ln>
        </p:spPr>
        <p:txBody>
          <a:bodyPr lIns="45719" rIns="45719" anchor="ctr"/>
          <a:lstStyle/>
          <a:p>
            <a:pPr/>
          </a:p>
        </p:txBody>
      </p:sp>
      <p:sp>
        <p:nvSpPr>
          <p:cNvPr id="8" name="Straight Connector 9"/>
          <p:cNvSpPr/>
          <p:nvPr/>
        </p:nvSpPr>
        <p:spPr>
          <a:xfrm>
            <a:off x="152399" y="1276742"/>
            <a:ext cx="8833106" cy="1"/>
          </a:xfrm>
          <a:prstGeom prst="line">
            <a:avLst/>
          </a:prstGeom>
          <a:ln>
            <a:solidFill>
              <a:srgbClr val="7B9899"/>
            </a:solidFill>
            <a:prstDash val="sysDash"/>
          </a:ln>
        </p:spPr>
        <p:txBody>
          <a:bodyPr lIns="45719" rIns="45719"/>
          <a:lstStyle/>
          <a:p>
            <a:pPr/>
          </a:p>
        </p:txBody>
      </p:sp>
      <p:sp>
        <p:nvSpPr>
          <p:cNvPr id="9" name="Oval 11"/>
          <p:cNvSpPr/>
          <p:nvPr/>
        </p:nvSpPr>
        <p:spPr>
          <a:xfrm>
            <a:off x="4267200" y="956036"/>
            <a:ext cx="609600" cy="609601"/>
          </a:xfrm>
          <a:prstGeom prst="ellipse">
            <a:avLst/>
          </a:prstGeom>
          <a:solidFill>
            <a:srgbClr val="FFFFFF"/>
          </a:solidFill>
          <a:ln w="12700">
            <a:miter lim="400000"/>
          </a:ln>
        </p:spPr>
        <p:txBody>
          <a:bodyPr lIns="45719" rIns="45719" anchor="ctr"/>
          <a:lstStyle/>
          <a:p>
            <a:pPr algn="ctr">
              <a:defRPr>
                <a:solidFill>
                  <a:srgbClr val="FFFFFF"/>
                </a:solidFill>
              </a:defRPr>
            </a:pPr>
          </a:p>
        </p:txBody>
      </p:sp>
      <p:sp>
        <p:nvSpPr>
          <p:cNvPr id="10" name="Oval 14"/>
          <p:cNvSpPr/>
          <p:nvPr/>
        </p:nvSpPr>
        <p:spPr>
          <a:xfrm>
            <a:off x="4361688" y="1050523"/>
            <a:ext cx="420625" cy="420625"/>
          </a:xfrm>
          <a:prstGeom prst="ellipse">
            <a:avLst/>
          </a:prstGeom>
          <a:solidFill>
            <a:srgbClr val="FFFFFF"/>
          </a:solidFill>
          <a:ln w="50800" cap="rnd">
            <a:solidFill>
              <a:srgbClr val="7B9899"/>
            </a:solidFill>
          </a:ln>
        </p:spPr>
        <p:txBody>
          <a:bodyPr lIns="45719" rIns="45719" anchor="ctr"/>
          <a:lstStyle/>
          <a:p>
            <a:pPr algn="ctr">
              <a:defRPr>
                <a:solidFill>
                  <a:srgbClr val="FFFFFF"/>
                </a:solidFill>
              </a:defRPr>
            </a:pPr>
          </a:p>
        </p:txBody>
      </p:sp>
      <p:sp>
        <p:nvSpPr>
          <p:cNvPr id="11" name="Title Text"/>
          <p:cNvSpPr txBox="1"/>
          <p:nvPr>
            <p:ph type="title"/>
          </p:nvPr>
        </p:nvSpPr>
        <p:spPr>
          <a:xfrm>
            <a:off x="301752" y="228600"/>
            <a:ext cx="8534401" cy="758952"/>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12" name="Body Level One…"/>
          <p:cNvSpPr txBox="1"/>
          <p:nvPr>
            <p:ph type="body" idx="1"/>
          </p:nvPr>
        </p:nvSpPr>
        <p:spPr>
          <a:xfrm>
            <a:off x="301752" y="1527047"/>
            <a:ext cx="8503920" cy="4572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4432202" y="1080664"/>
            <a:ext cx="316172" cy="332741"/>
          </a:xfrm>
          <a:prstGeom prst="rect">
            <a:avLst/>
          </a:prstGeom>
          <a:ln w="12700">
            <a:miter lim="400000"/>
          </a:ln>
        </p:spPr>
        <p:txBody>
          <a:bodyPr wrap="none" lIns="45719" rIns="45719" anchor="ctr">
            <a:normAutofit fontScale="100000" lnSpcReduction="0"/>
          </a:bodyPr>
          <a:lstStyle>
            <a:lvl1pPr algn="ctr">
              <a:defRPr sz="1600">
                <a:solidFill>
                  <a:srgbClr val="7B989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1pPr>
      <a:lvl2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2pPr>
      <a:lvl3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3pPr>
      <a:lvl4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4pPr>
      <a:lvl5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5pPr>
      <a:lvl6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6pPr>
      <a:lvl7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7pPr>
      <a:lvl8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8pPr>
      <a:lvl9pPr marL="0" marR="0" indent="0" algn="ctr" defTabSz="914400" rtl="0" latinLnBrk="0">
        <a:lnSpc>
          <a:spcPct val="100000"/>
        </a:lnSpc>
        <a:spcBef>
          <a:spcPts val="0"/>
        </a:spcBef>
        <a:spcAft>
          <a:spcPts val="0"/>
        </a:spcAft>
        <a:buClrTx/>
        <a:buSzTx/>
        <a:buFontTx/>
        <a:buNone/>
        <a:tabLst/>
        <a:defRPr b="0" baseline="0" cap="none" i="0" spc="0" strike="noStrike" sz="3300" u="none">
          <a:ln>
            <a:noFill/>
          </a:ln>
          <a:solidFill>
            <a:srgbClr val="7B9899"/>
          </a:solidFill>
          <a:uFillTx/>
          <a:latin typeface="+mj-lt"/>
          <a:ea typeface="+mj-ea"/>
          <a:cs typeface="+mj-cs"/>
          <a:sym typeface="Georgia"/>
        </a:defRPr>
      </a:lvl9pPr>
    </p:titleStyle>
    <p:bodyStyle>
      <a:lvl1pPr marL="274320" marR="0" indent="-274320" algn="l" defTabSz="914400" rtl="0" latinLnBrk="0">
        <a:lnSpc>
          <a:spcPct val="100000"/>
        </a:lnSpc>
        <a:spcBef>
          <a:spcPts val="600"/>
        </a:spcBef>
        <a:spcAft>
          <a:spcPts val="0"/>
        </a:spcAft>
        <a:buClr>
          <a:schemeClr val="accent1"/>
        </a:buClr>
        <a:buSzPct val="85000"/>
        <a:buFontTx/>
        <a:buChar char="●"/>
        <a:tabLst/>
        <a:defRPr b="0" baseline="0" cap="none" i="0" spc="0" strike="noStrike" sz="2700" u="none">
          <a:ln>
            <a:noFill/>
          </a:ln>
          <a:solidFill>
            <a:srgbClr val="000000"/>
          </a:solidFill>
          <a:uFillTx/>
          <a:latin typeface="+mj-lt"/>
          <a:ea typeface="+mj-ea"/>
          <a:cs typeface="+mj-cs"/>
          <a:sym typeface="Georgia"/>
        </a:defRPr>
      </a:lvl1pPr>
      <a:lvl2pPr marL="610985" marR="0" indent="-336665" algn="l" defTabSz="914400" rtl="0" latinLnBrk="0">
        <a:lnSpc>
          <a:spcPct val="100000"/>
        </a:lnSpc>
        <a:spcBef>
          <a:spcPts val="600"/>
        </a:spcBef>
        <a:spcAft>
          <a:spcPts val="0"/>
        </a:spcAft>
        <a:buClr>
          <a:schemeClr val="accent1"/>
        </a:buClr>
        <a:buSzPct val="70000"/>
        <a:buFontTx/>
        <a:buChar char="○"/>
        <a:tabLst/>
        <a:defRPr b="0" baseline="0" cap="none" i="0" spc="0" strike="noStrike" sz="2700" u="none">
          <a:ln>
            <a:noFill/>
          </a:ln>
          <a:solidFill>
            <a:srgbClr val="000000"/>
          </a:solidFill>
          <a:uFillTx/>
          <a:latin typeface="+mj-lt"/>
          <a:ea typeface="+mj-ea"/>
          <a:cs typeface="+mj-cs"/>
          <a:sym typeface="Georgia"/>
        </a:defRPr>
      </a:lvl2pPr>
      <a:lvl3pPr marL="902970" marR="0" indent="-308610" algn="l" defTabSz="914400" rtl="0" latinLnBrk="0">
        <a:lnSpc>
          <a:spcPct val="100000"/>
        </a:lnSpc>
        <a:spcBef>
          <a:spcPts val="600"/>
        </a:spcBef>
        <a:spcAft>
          <a:spcPts val="0"/>
        </a:spcAft>
        <a:buClr>
          <a:schemeClr val="accent1"/>
        </a:buClr>
        <a:buSzPct val="75000"/>
        <a:buFontTx/>
        <a:buChar char=""/>
        <a:tabLst/>
        <a:defRPr b="0" baseline="0" cap="none" i="0" spc="0" strike="noStrike" sz="2700" u="none">
          <a:ln>
            <a:noFill/>
          </a:ln>
          <a:solidFill>
            <a:srgbClr val="000000"/>
          </a:solidFill>
          <a:uFillTx/>
          <a:latin typeface="+mj-lt"/>
          <a:ea typeface="+mj-ea"/>
          <a:cs typeface="+mj-cs"/>
          <a:sym typeface="Georgia"/>
        </a:defRPr>
      </a:lvl3pPr>
      <a:lvl4pPr marL="1177289" marR="0" indent="-308609" algn="l" defTabSz="914400" rtl="0" latinLnBrk="0">
        <a:lnSpc>
          <a:spcPct val="100000"/>
        </a:lnSpc>
        <a:spcBef>
          <a:spcPts val="600"/>
        </a:spcBef>
        <a:spcAft>
          <a:spcPts val="0"/>
        </a:spcAft>
        <a:buClr>
          <a:schemeClr val="accent1"/>
        </a:buClr>
        <a:buSzPct val="70000"/>
        <a:buFontTx/>
        <a:buChar char="○"/>
        <a:tabLst/>
        <a:defRPr b="0" baseline="0" cap="none" i="0" spc="0" strike="noStrike" sz="2700" u="none">
          <a:ln>
            <a:noFill/>
          </a:ln>
          <a:solidFill>
            <a:srgbClr val="000000"/>
          </a:solidFill>
          <a:uFillTx/>
          <a:latin typeface="+mj-lt"/>
          <a:ea typeface="+mj-ea"/>
          <a:cs typeface="+mj-cs"/>
          <a:sym typeface="Georgia"/>
        </a:defRPr>
      </a:lvl4pPr>
      <a:lvl5pPr marL="1485900" marR="0" indent="-342900" algn="l" defTabSz="914400" rtl="0" latinLnBrk="0">
        <a:lnSpc>
          <a:spcPct val="100000"/>
        </a:lnSpc>
        <a:spcBef>
          <a:spcPts val="600"/>
        </a:spcBef>
        <a:spcAft>
          <a:spcPts val="0"/>
        </a:spcAft>
        <a:buClr>
          <a:schemeClr val="accent1"/>
        </a:buClr>
        <a:buSzPct val="100000"/>
        <a:buFontTx/>
        <a:buChar char="•"/>
        <a:tabLst/>
        <a:defRPr b="0" baseline="0" cap="none" i="0" spc="0" strike="noStrike" sz="2700" u="none">
          <a:ln>
            <a:noFill/>
          </a:ln>
          <a:solidFill>
            <a:srgbClr val="000000"/>
          </a:solidFill>
          <a:uFillTx/>
          <a:latin typeface="+mj-lt"/>
          <a:ea typeface="+mj-ea"/>
          <a:cs typeface="+mj-cs"/>
          <a:sym typeface="Georgia"/>
        </a:defRPr>
      </a:lvl5pPr>
      <a:lvl6pPr marL="1737360" marR="0" indent="-274319" algn="l" defTabSz="914400" rtl="0" latinLnBrk="0">
        <a:lnSpc>
          <a:spcPct val="100000"/>
        </a:lnSpc>
        <a:spcBef>
          <a:spcPts val="600"/>
        </a:spcBef>
        <a:spcAft>
          <a:spcPts val="0"/>
        </a:spcAft>
        <a:buClr>
          <a:schemeClr val="accent1"/>
        </a:buClr>
        <a:buSzPct val="80000"/>
        <a:buFontTx/>
        <a:buChar char="●"/>
        <a:tabLst/>
        <a:defRPr b="0" baseline="0" cap="none" i="0" spc="0" strike="noStrike" sz="2700" u="none">
          <a:ln>
            <a:noFill/>
          </a:ln>
          <a:solidFill>
            <a:srgbClr val="000000"/>
          </a:solidFill>
          <a:uFillTx/>
          <a:latin typeface="+mj-lt"/>
          <a:ea typeface="+mj-ea"/>
          <a:cs typeface="+mj-cs"/>
          <a:sym typeface="Georgia"/>
        </a:defRPr>
      </a:lvl6pPr>
      <a:lvl7pPr marL="2045969" marR="0" indent="-308609" algn="l" defTabSz="914400" rtl="0" latinLnBrk="0">
        <a:lnSpc>
          <a:spcPct val="100000"/>
        </a:lnSpc>
        <a:spcBef>
          <a:spcPts val="600"/>
        </a:spcBef>
        <a:spcAft>
          <a:spcPts val="0"/>
        </a:spcAft>
        <a:buClr>
          <a:schemeClr val="accent1"/>
        </a:buClr>
        <a:buSzPct val="90000"/>
        <a:buFontTx/>
        <a:buChar char="•"/>
        <a:tabLst/>
        <a:defRPr b="0" baseline="0" cap="none" i="0" spc="0" strike="noStrike" sz="2700" u="none">
          <a:ln>
            <a:noFill/>
          </a:ln>
          <a:solidFill>
            <a:srgbClr val="000000"/>
          </a:solidFill>
          <a:uFillTx/>
          <a:latin typeface="+mj-lt"/>
          <a:ea typeface="+mj-ea"/>
          <a:cs typeface="+mj-cs"/>
          <a:sym typeface="Georgia"/>
        </a:defRPr>
      </a:lvl7pPr>
      <a:lvl8pPr marL="2228850" marR="0" indent="-308609" algn="l" defTabSz="914400" rtl="0" latinLnBrk="0">
        <a:lnSpc>
          <a:spcPct val="100000"/>
        </a:lnSpc>
        <a:spcBef>
          <a:spcPts val="600"/>
        </a:spcBef>
        <a:spcAft>
          <a:spcPts val="0"/>
        </a:spcAft>
        <a:buClr>
          <a:schemeClr val="accent1"/>
        </a:buClr>
        <a:buSzPct val="100000"/>
        <a:buFontTx/>
        <a:buChar char="•"/>
        <a:tabLst/>
        <a:defRPr b="0" baseline="0" cap="none" i="0" spc="0" strike="noStrike" sz="2700" u="none">
          <a:ln>
            <a:noFill/>
          </a:ln>
          <a:solidFill>
            <a:srgbClr val="000000"/>
          </a:solidFill>
          <a:uFillTx/>
          <a:latin typeface="+mj-lt"/>
          <a:ea typeface="+mj-ea"/>
          <a:cs typeface="+mj-cs"/>
          <a:sym typeface="Georgia"/>
        </a:defRPr>
      </a:lvl8pPr>
      <a:lvl9pPr marL="2547257" marR="0" indent="-352697" algn="l" defTabSz="914400" rtl="0" latinLnBrk="0">
        <a:lnSpc>
          <a:spcPct val="100000"/>
        </a:lnSpc>
        <a:spcBef>
          <a:spcPts val="600"/>
        </a:spcBef>
        <a:spcAft>
          <a:spcPts val="0"/>
        </a:spcAft>
        <a:buClr>
          <a:schemeClr val="accent1"/>
        </a:buClr>
        <a:buSzPct val="90000"/>
        <a:buFontTx/>
        <a:buChar char="•"/>
        <a:tabLst/>
        <a:defRPr b="0" baseline="0" cap="none" i="0" spc="0" strike="noStrike" sz="2700" u="none">
          <a:ln>
            <a:noFill/>
          </a:ln>
          <a:solidFill>
            <a:srgbClr val="000000"/>
          </a:solidFill>
          <a:uFillTx/>
          <a:latin typeface="+mj-lt"/>
          <a:ea typeface="+mj-ea"/>
          <a:cs typeface="+mj-cs"/>
          <a:sym typeface="Georgi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eorgi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ubtitle 2"/>
          <p:cNvSpPr txBox="1"/>
          <p:nvPr>
            <p:ph type="subTitle" sz="quarter" idx="1"/>
          </p:nvPr>
        </p:nvSpPr>
        <p:spPr>
          <a:prstGeom prst="rect">
            <a:avLst/>
          </a:prstGeom>
        </p:spPr>
        <p:txBody>
          <a:bodyPr/>
          <a:lstStyle>
            <a:lvl1pPr>
              <a:defRPr spc="200"/>
            </a:lvl1pPr>
          </a:lstStyle>
          <a:p>
            <a:pPr/>
            <a:r>
              <a:t>Ryan Wojtyla</a:t>
            </a:r>
          </a:p>
        </p:txBody>
      </p:sp>
      <p:sp>
        <p:nvSpPr>
          <p:cNvPr id="190" name="Title 1"/>
          <p:cNvSpPr txBox="1"/>
          <p:nvPr>
            <p:ph type="ctrTitle"/>
          </p:nvPr>
        </p:nvSpPr>
        <p:spPr>
          <a:prstGeom prst="rect">
            <a:avLst/>
          </a:prstGeom>
        </p:spPr>
        <p:txBody>
          <a:bodyPr/>
          <a:lstStyle>
            <a:lvl1pPr defTabSz="795527">
              <a:defRPr sz="3654"/>
            </a:lvl1pPr>
          </a:lstStyle>
          <a:p>
            <a:pPr/>
            <a:r>
              <a:t>Upgrade and Update of Computer Systems within Dr. Hohlmann’s High Energy Physics Research Group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ubtitle 4"/>
          <p:cNvSpPr txBox="1"/>
          <p:nvPr>
            <p:ph type="subTitle" sz="quarter" idx="1"/>
          </p:nvPr>
        </p:nvSpPr>
        <p:spPr>
          <a:prstGeom prst="rect">
            <a:avLst/>
          </a:prstGeom>
        </p:spPr>
        <p:txBody>
          <a:bodyPr/>
          <a:lstStyle>
            <a:lvl1pPr>
              <a:defRPr spc="200"/>
            </a:lvl1pPr>
          </a:lstStyle>
          <a:p>
            <a:pPr/>
            <a:r>
              <a:t>(Ideas in solving the problem—”how”)</a:t>
            </a:r>
          </a:p>
        </p:txBody>
      </p:sp>
      <p:sp>
        <p:nvSpPr>
          <p:cNvPr id="217" name="Title 3"/>
          <p:cNvSpPr txBox="1"/>
          <p:nvPr>
            <p:ph type="ctrTitle"/>
          </p:nvPr>
        </p:nvSpPr>
        <p:spPr>
          <a:prstGeom prst="rect">
            <a:avLst/>
          </a:prstGeom>
        </p:spPr>
        <p:txBody>
          <a:bodyPr/>
          <a:lstStyle/>
          <a:p>
            <a:pPr>
              <a:defRPr sz="3700"/>
            </a:pPr>
            <a:r>
              <a:t>Ideas for </a:t>
            </a:r>
            <a:br/>
            <a:r>
              <a:t>Improvement to Create Value: </a:t>
            </a:r>
            <a:br/>
            <a:r>
              <a:t>Core Features of the System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xfrm>
            <a:off x="301752" y="228599"/>
            <a:ext cx="8534401" cy="758954"/>
          </a:xfrm>
          <a:prstGeom prst="rect">
            <a:avLst/>
          </a:prstGeom>
        </p:spPr>
        <p:txBody>
          <a:bodyPr/>
          <a:lstStyle/>
          <a:p>
            <a:pPr/>
            <a:r>
              <a:t>Initial Core Features of the System</a:t>
            </a:r>
          </a:p>
        </p:txBody>
      </p:sp>
      <p:sp>
        <p:nvSpPr>
          <p:cNvPr id="220" name="Content Placeholder 2"/>
          <p:cNvSpPr txBox="1"/>
          <p:nvPr>
            <p:ph type="body" idx="1"/>
          </p:nvPr>
        </p:nvSpPr>
        <p:spPr>
          <a:xfrm>
            <a:off x="301752" y="1527047"/>
            <a:ext cx="8503920" cy="4572001"/>
          </a:xfrm>
          <a:prstGeom prst="rect">
            <a:avLst/>
          </a:prstGeom>
        </p:spPr>
        <p:txBody>
          <a:bodyPr/>
          <a:lstStyle/>
          <a:p>
            <a:pPr marL="514350" indent="-514350">
              <a:buAutoNum type="arabicPeriod" startAt="1"/>
            </a:pPr>
            <a:r>
              <a:t>An outdated and unusable high throughput computing cluster incapable of running jobs.</a:t>
            </a:r>
          </a:p>
          <a:p>
            <a:pPr marL="514350" indent="-514350">
              <a:buAutoNum type="arabicPeriod" startAt="1"/>
            </a:pPr>
          </a:p>
          <a:p>
            <a:pPr marL="514350" indent="-514350">
              <a:buAutoNum type="arabicPeriod" startAt="2"/>
            </a:pPr>
            <a:r>
              <a:t>An outdated and unreliable computer system incapable of effectively communicating with the muon tomography station.</a:t>
            </a:r>
          </a:p>
          <a:p>
            <a:pPr marL="514350" indent="-514350">
              <a:buAutoNum type="arabicPeriod" startAt="2"/>
            </a:pPr>
          </a:p>
          <a:p>
            <a:pPr marL="514350" indent="-514350">
              <a:buAutoNum type="arabicPeriod" startAt="3"/>
            </a:pPr>
            <a:r>
              <a:t>A loose collection of computer systems that experience occasional problems with both software and inter-computer communication.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itle 1"/>
          <p:cNvSpPr txBox="1"/>
          <p:nvPr>
            <p:ph type="title"/>
          </p:nvPr>
        </p:nvSpPr>
        <p:spPr>
          <a:xfrm>
            <a:off x="301752" y="228599"/>
            <a:ext cx="8534401" cy="758954"/>
          </a:xfrm>
          <a:prstGeom prst="rect">
            <a:avLst/>
          </a:prstGeom>
        </p:spPr>
        <p:txBody>
          <a:bodyPr/>
          <a:lstStyle/>
          <a:p>
            <a:pPr/>
            <a:r>
              <a:t>Feedback on features from User 1 </a:t>
            </a:r>
          </a:p>
        </p:txBody>
      </p:sp>
      <p:sp>
        <p:nvSpPr>
          <p:cNvPr id="223" name="Content Placeholder 2"/>
          <p:cNvSpPr txBox="1"/>
          <p:nvPr>
            <p:ph type="body" idx="1"/>
          </p:nvPr>
        </p:nvSpPr>
        <p:spPr>
          <a:xfrm>
            <a:off x="301752" y="1527047"/>
            <a:ext cx="8503920" cy="4572001"/>
          </a:xfrm>
          <a:prstGeom prst="rect">
            <a:avLst/>
          </a:prstGeom>
        </p:spPr>
        <p:txBody>
          <a:bodyPr/>
          <a:lstStyle/>
          <a:p>
            <a:pPr lvl="1" marL="788669" indent="-514350">
              <a:buSzPct val="85000"/>
              <a:buAutoNum type="arabicPeriod" startAt="1"/>
            </a:pPr>
            <a:r>
              <a:t>User 1 specifically mentioned reallocating the GEM group’s computer resources to better optimize their performance.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xfrm>
            <a:off x="301752" y="228599"/>
            <a:ext cx="8534401" cy="758954"/>
          </a:xfrm>
          <a:prstGeom prst="rect">
            <a:avLst/>
          </a:prstGeom>
        </p:spPr>
        <p:txBody>
          <a:bodyPr/>
          <a:lstStyle/>
          <a:p>
            <a:pPr/>
            <a:r>
              <a:t>Feedback on features from User 2 </a:t>
            </a:r>
          </a:p>
        </p:txBody>
      </p:sp>
      <p:sp>
        <p:nvSpPr>
          <p:cNvPr id="226" name="Content Placeholder 2"/>
          <p:cNvSpPr txBox="1"/>
          <p:nvPr>
            <p:ph type="body" idx="1"/>
          </p:nvPr>
        </p:nvSpPr>
        <p:spPr>
          <a:xfrm>
            <a:off x="301752" y="1527047"/>
            <a:ext cx="8503920" cy="4572001"/>
          </a:xfrm>
          <a:prstGeom prst="rect">
            <a:avLst/>
          </a:prstGeom>
        </p:spPr>
        <p:txBody>
          <a:bodyPr/>
          <a:lstStyle>
            <a:lvl1pPr marL="514350" indent="-514350">
              <a:buAutoNum type="arabicPeriod" startAt="1"/>
            </a:lvl1pPr>
          </a:lstStyle>
          <a:p>
            <a:pPr/>
            <a:r>
              <a:t>User 2 requires that the MTS computer systems be made functional and brought to an easily maintainable state.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itle 1"/>
          <p:cNvSpPr txBox="1"/>
          <p:nvPr>
            <p:ph type="title"/>
          </p:nvPr>
        </p:nvSpPr>
        <p:spPr>
          <a:xfrm>
            <a:off x="301752" y="228599"/>
            <a:ext cx="8534401" cy="758954"/>
          </a:xfrm>
          <a:prstGeom prst="rect">
            <a:avLst/>
          </a:prstGeom>
        </p:spPr>
        <p:txBody>
          <a:bodyPr/>
          <a:lstStyle/>
          <a:p>
            <a:pPr/>
            <a:r>
              <a:t>Feedback on features from User 3 </a:t>
            </a:r>
          </a:p>
        </p:txBody>
      </p:sp>
      <p:sp>
        <p:nvSpPr>
          <p:cNvPr id="229" name="Content Placeholder 2"/>
          <p:cNvSpPr txBox="1"/>
          <p:nvPr>
            <p:ph type="body" idx="1"/>
          </p:nvPr>
        </p:nvSpPr>
        <p:spPr>
          <a:xfrm>
            <a:off x="301752" y="1527047"/>
            <a:ext cx="8503920" cy="4572001"/>
          </a:xfrm>
          <a:prstGeom prst="rect">
            <a:avLst/>
          </a:prstGeom>
        </p:spPr>
        <p:txBody>
          <a:bodyPr/>
          <a:lstStyle>
            <a:lvl1pPr marL="514350" indent="-514350">
              <a:buAutoNum type="arabicPeriod" startAt="1"/>
            </a:lvl1pPr>
          </a:lstStyle>
          <a:p>
            <a:pPr/>
            <a:r>
              <a:t>User 3 needs the ability to easily submit analysis programs to be run by the computing cluster.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Title 1"/>
          <p:cNvSpPr txBox="1"/>
          <p:nvPr>
            <p:ph type="title"/>
          </p:nvPr>
        </p:nvSpPr>
        <p:spPr>
          <a:xfrm>
            <a:off x="301752" y="228599"/>
            <a:ext cx="8534401" cy="758954"/>
          </a:xfrm>
          <a:prstGeom prst="rect">
            <a:avLst/>
          </a:prstGeom>
        </p:spPr>
        <p:txBody>
          <a:bodyPr/>
          <a:lstStyle/>
          <a:p>
            <a:pPr/>
            <a:r>
              <a:t>Summary of User Feedback on Features</a:t>
            </a:r>
          </a:p>
        </p:txBody>
      </p:sp>
      <p:graphicFrame>
        <p:nvGraphicFramePr>
          <p:cNvPr id="232" name="Content Placeholder 3"/>
          <p:cNvGraphicFramePr/>
          <p:nvPr/>
        </p:nvGraphicFramePr>
        <p:xfrm>
          <a:off x="457200" y="1600200"/>
          <a:ext cx="8305800" cy="37338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61160"/>
                <a:gridCol w="1661160"/>
                <a:gridCol w="1661160"/>
                <a:gridCol w="1661160"/>
                <a:gridCol w="1661160"/>
              </a:tblGrid>
              <a:tr h="933450">
                <a:tc>
                  <a:txBody>
                    <a:bodyPr/>
                    <a:lstStyle/>
                    <a:p>
                      <a:pPr algn="l">
                        <a:defRPr sz="1800"/>
                      </a:pPr>
                    </a:p>
                  </a:txBody>
                  <a:tcPr marL="45720" marR="45720" marT="45720" marB="45720" anchor="t" anchorCtr="0" horzOverflow="overflow"/>
                </a:tc>
                <a:tc>
                  <a:txBody>
                    <a:bodyPr/>
                    <a:lstStyle/>
                    <a:p>
                      <a:pPr algn="l">
                        <a:defRPr b="0" sz="1800">
                          <a:solidFill>
                            <a:srgbClr val="000000"/>
                          </a:solidFill>
                        </a:defRPr>
                      </a:pPr>
                      <a:r>
                        <a:rPr b="1">
                          <a:solidFill>
                            <a:srgbClr val="FFFFFF"/>
                          </a:solidFill>
                        </a:rPr>
                        <a:t>Computing Cluster</a:t>
                      </a:r>
                    </a:p>
                  </a:txBody>
                  <a:tcPr marL="45720" marR="45720" marT="45720" marB="45720" anchor="t" anchorCtr="0" horzOverflow="overflow"/>
                </a:tc>
                <a:tc>
                  <a:txBody>
                    <a:bodyPr/>
                    <a:lstStyle/>
                    <a:p>
                      <a:pPr algn="l">
                        <a:defRPr sz="1800"/>
                      </a:pPr>
                      <a:r>
                        <a:t>MTS</a:t>
                      </a:r>
                    </a:p>
                  </a:txBody>
                  <a:tcPr marL="45720" marR="45720" marT="45720" marB="45720" anchor="t" anchorCtr="0" horzOverflow="overflow"/>
                </a:tc>
                <a:tc>
                  <a:txBody>
                    <a:bodyPr/>
                    <a:lstStyle/>
                    <a:p>
                      <a:pPr algn="l">
                        <a:defRPr sz="1800"/>
                      </a:pPr>
                      <a:r>
                        <a:t>GEM group</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Suggestions</a:t>
                      </a:r>
                    </a:p>
                  </a:txBody>
                  <a:tcPr marL="45720" marR="45720" marT="45720" marB="45720" anchor="t" anchorCtr="0" horzOverflow="overflow"/>
                </a:tc>
              </a:tr>
              <a:tr h="933450">
                <a:tc>
                  <a:txBody>
                    <a:bodyPr/>
                    <a:lstStyle/>
                    <a:p>
                      <a:pPr algn="l">
                        <a:defRPr sz="1800"/>
                      </a:pPr>
                      <a:r>
                        <a:t>User 1</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rPr sz="1600"/>
                        <a:t>reallocation of computer resources</a:t>
                      </a:r>
                    </a:p>
                  </a:txBody>
                  <a:tcPr marL="45720" marR="45720" marT="45720" marB="45720" anchor="t" anchorCtr="0" horzOverflow="overflow"/>
                </a:tc>
                <a:tc>
                  <a:txBody>
                    <a:bodyPr/>
                    <a:lstStyle/>
                    <a:p>
                      <a:pPr algn="l">
                        <a:defRPr sz="1800"/>
                      </a:pPr>
                      <a:r>
                        <a:rPr sz="1600"/>
                        <a:t>Older computers ought to be replaced by newer, recently acquired systems.</a:t>
                      </a:r>
                    </a:p>
                  </a:txBody>
                  <a:tcPr marL="45720" marR="45720" marT="45720" marB="45720" anchor="t" anchorCtr="0" horzOverflow="overflow"/>
                </a:tc>
              </a:tr>
              <a:tr h="933450">
                <a:tc>
                  <a:txBody>
                    <a:bodyPr/>
                    <a:lstStyle/>
                    <a:p>
                      <a:pPr algn="l">
                        <a:defRPr sz="1800"/>
                      </a:pPr>
                      <a:r>
                        <a:t>User 2</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rPr sz="1600"/>
                        <a:t>ensure maintainability of MTS</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rPr sz="1600"/>
                        <a:t>MTS needs to be easily updatable on a regular basis.</a:t>
                      </a:r>
                    </a:p>
                  </a:txBody>
                  <a:tcPr marL="45720" marR="45720" marT="45720" marB="45720" anchor="t" anchorCtr="0" horzOverflow="overflow"/>
                </a:tc>
              </a:tr>
              <a:tr h="933450">
                <a:tc>
                  <a:txBody>
                    <a:bodyPr/>
                    <a:lstStyle/>
                    <a:p>
                      <a:pPr algn="l">
                        <a:defRPr sz="1800"/>
                      </a:pPr>
                      <a:r>
                        <a:t>User 3</a:t>
                      </a:r>
                    </a:p>
                  </a:txBody>
                  <a:tcPr marL="45720" marR="45720" marT="45720" marB="45720" anchor="t" anchorCtr="0" horzOverflow="overflow"/>
                </a:tc>
                <a:tc>
                  <a:txBody>
                    <a:bodyPr/>
                    <a:lstStyle/>
                    <a:p>
                      <a:pPr algn="l">
                        <a:defRPr sz="1800"/>
                      </a:pPr>
                      <a:r>
                        <a:rPr sz="1600"/>
                        <a:t>ability to easily submit jobs</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rPr sz="1600"/>
                        <a:t>Job submission should be quick and easy.</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Title 1"/>
          <p:cNvSpPr txBox="1"/>
          <p:nvPr>
            <p:ph type="title"/>
          </p:nvPr>
        </p:nvSpPr>
        <p:spPr>
          <a:xfrm>
            <a:off x="301752" y="228599"/>
            <a:ext cx="8534401" cy="758954"/>
          </a:xfrm>
          <a:prstGeom prst="rect">
            <a:avLst/>
          </a:prstGeom>
        </p:spPr>
        <p:txBody>
          <a:bodyPr/>
          <a:lstStyle/>
          <a:p>
            <a:pPr/>
            <a:r>
              <a:t>Proposed Core Features of the System</a:t>
            </a:r>
          </a:p>
        </p:txBody>
      </p:sp>
      <p:sp>
        <p:nvSpPr>
          <p:cNvPr id="235" name="Content Placeholder 2"/>
          <p:cNvSpPr txBox="1"/>
          <p:nvPr>
            <p:ph type="body" idx="1"/>
          </p:nvPr>
        </p:nvSpPr>
        <p:spPr>
          <a:xfrm>
            <a:off x="301752" y="1527047"/>
            <a:ext cx="8503920" cy="4572001"/>
          </a:xfrm>
          <a:prstGeom prst="rect">
            <a:avLst/>
          </a:prstGeom>
        </p:spPr>
        <p:txBody>
          <a:bodyPr/>
          <a:lstStyle/>
          <a:p>
            <a:pPr marL="514350" indent="-514350">
              <a:buAutoNum type="arabicPeriod" startAt="1"/>
            </a:pPr>
            <a:r>
              <a:t>An updated and fully functional high throughput computing cluster capable of reliably running both local and grid jobs.</a:t>
            </a:r>
          </a:p>
          <a:p>
            <a:pPr marL="514350" indent="-514350">
              <a:buAutoNum type="arabicPeriod" startAt="1"/>
            </a:pPr>
          </a:p>
          <a:p>
            <a:pPr marL="514350" indent="-514350">
              <a:buAutoNum type="arabicPeriod" startAt="2"/>
            </a:pPr>
            <a:r>
              <a:t>A usable computer system that would enable the reliable operation of the muon tomography station.</a:t>
            </a:r>
          </a:p>
          <a:p>
            <a:pPr marL="514350" indent="-514350">
              <a:buAutoNum type="arabicPeriod" startAt="2"/>
            </a:pPr>
          </a:p>
          <a:p>
            <a:pPr marL="514350" indent="-514350">
              <a:buAutoNum type="arabicPeriod" startAt="3"/>
            </a:pPr>
            <a:r>
              <a:t>An updated group of computer systems that reliably both perform miscellaneous tasks and communicate with one another.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xfrm>
            <a:off x="301752" y="228599"/>
            <a:ext cx="8534401" cy="758954"/>
          </a:xfrm>
          <a:prstGeom prst="rect">
            <a:avLst/>
          </a:prstGeom>
        </p:spPr>
        <p:txBody>
          <a:bodyPr/>
          <a:lstStyle/>
          <a:p>
            <a:pPr/>
            <a:r>
              <a:t>Introduction</a:t>
            </a:r>
          </a:p>
        </p:txBody>
      </p:sp>
      <p:sp>
        <p:nvSpPr>
          <p:cNvPr id="193" name="Content Placeholder 2"/>
          <p:cNvSpPr txBox="1"/>
          <p:nvPr>
            <p:ph type="body" idx="1"/>
          </p:nvPr>
        </p:nvSpPr>
        <p:spPr>
          <a:xfrm>
            <a:off x="301752" y="1527047"/>
            <a:ext cx="8503920" cy="4572001"/>
          </a:xfrm>
          <a:prstGeom prst="rect">
            <a:avLst/>
          </a:prstGeom>
        </p:spPr>
        <p:txBody>
          <a:bodyPr/>
          <a:lstStyle/>
          <a:p>
            <a:pPr/>
            <a:r>
              <a:t>The group does research in the areas of muon tomography, gas electron multiplier (GEM) detectors, and high throughput computing.</a:t>
            </a:r>
          </a:p>
          <a:p>
            <a:pPr/>
            <a:r>
              <a:t>Several of the group’s computer systems are woefully outdated, and require various software upgrades and installations.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ubtitle 4"/>
          <p:cNvSpPr txBox="1"/>
          <p:nvPr>
            <p:ph type="subTitle" sz="quarter" idx="1"/>
          </p:nvPr>
        </p:nvSpPr>
        <p:spPr>
          <a:prstGeom prst="rect">
            <a:avLst/>
          </a:prstGeom>
        </p:spPr>
        <p:txBody>
          <a:bodyPr/>
          <a:lstStyle>
            <a:lvl1pPr>
              <a:defRPr spc="200"/>
            </a:lvl1pPr>
          </a:lstStyle>
          <a:p>
            <a:pPr/>
            <a:r>
              <a:t>(Identifying the problem to solve—”why and what”)</a:t>
            </a:r>
          </a:p>
        </p:txBody>
      </p:sp>
      <p:sp>
        <p:nvSpPr>
          <p:cNvPr id="196" name="Title 3"/>
          <p:cNvSpPr txBox="1"/>
          <p:nvPr>
            <p:ph type="ctrTitle"/>
          </p:nvPr>
        </p:nvSpPr>
        <p:spPr>
          <a:prstGeom prst="rect">
            <a:avLst/>
          </a:prstGeom>
        </p:spPr>
        <p:txBody>
          <a:bodyPr/>
          <a:lstStyle/>
          <a:p>
            <a:pPr/>
            <a:r>
              <a:t>Opportunities and Pains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xfrm>
            <a:off x="301752" y="228599"/>
            <a:ext cx="8534401" cy="758954"/>
          </a:xfrm>
          <a:prstGeom prst="rect">
            <a:avLst/>
          </a:prstGeom>
        </p:spPr>
        <p:txBody>
          <a:bodyPr/>
          <a:lstStyle/>
          <a:p>
            <a:pPr/>
            <a:r>
              <a:t>Initial Opportunities &amp; Pains</a:t>
            </a:r>
          </a:p>
        </p:txBody>
      </p:sp>
      <p:sp>
        <p:nvSpPr>
          <p:cNvPr id="199" name="Content Placeholder 2"/>
          <p:cNvSpPr txBox="1"/>
          <p:nvPr>
            <p:ph type="body" idx="1"/>
          </p:nvPr>
        </p:nvSpPr>
        <p:spPr>
          <a:xfrm>
            <a:off x="301752" y="1527047"/>
            <a:ext cx="8503920" cy="4572001"/>
          </a:xfrm>
          <a:prstGeom prst="rect">
            <a:avLst/>
          </a:prstGeom>
        </p:spPr>
        <p:txBody>
          <a:bodyPr/>
          <a:lstStyle/>
          <a:p>
            <a:pPr marL="514350" indent="-514350">
              <a:buAutoNum type="arabicPeriod" startAt="1"/>
            </a:pPr>
            <a:r>
              <a:t>Rebuild the high throughput computing cluster using the latest version of ROCKS.</a:t>
            </a:r>
          </a:p>
          <a:p>
            <a:pPr marL="514350" indent="-514350">
              <a:buAutoNum type="arabicPeriod" startAt="1"/>
            </a:pPr>
          </a:p>
          <a:p>
            <a:pPr marL="514350" indent="-514350">
              <a:buAutoNum type="arabicPeriod" startAt="2"/>
            </a:pPr>
            <a:r>
              <a:t>Update the muon tomography station’s (MTS) computer to the latest version of CentOS, and, in doing so, update all of its software.</a:t>
            </a:r>
          </a:p>
          <a:p>
            <a:pPr marL="514350" indent="-514350">
              <a:buAutoNum type="arabicPeriod" startAt="2"/>
            </a:pPr>
          </a:p>
          <a:p>
            <a:pPr marL="514350" indent="-514350">
              <a:buAutoNum type="arabicPeriod" startAt="3"/>
            </a:pPr>
            <a:r>
              <a:t>Ensure all of the GEM group’s computer systems are up to date and free of miscellaneous software issues.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itle 1"/>
          <p:cNvSpPr txBox="1"/>
          <p:nvPr>
            <p:ph type="title"/>
          </p:nvPr>
        </p:nvSpPr>
        <p:spPr>
          <a:xfrm>
            <a:off x="301752" y="228599"/>
            <a:ext cx="8534401" cy="758954"/>
          </a:xfrm>
          <a:prstGeom prst="rect">
            <a:avLst/>
          </a:prstGeom>
        </p:spPr>
        <p:txBody>
          <a:bodyPr/>
          <a:lstStyle/>
          <a:p>
            <a:pPr/>
            <a:r>
              <a:t>Feedback of User 1 on Opportunities/Pains</a:t>
            </a:r>
          </a:p>
        </p:txBody>
      </p:sp>
      <p:sp>
        <p:nvSpPr>
          <p:cNvPr id="202" name="Content Placeholder 2"/>
          <p:cNvSpPr txBox="1"/>
          <p:nvPr>
            <p:ph type="body" idx="1"/>
          </p:nvPr>
        </p:nvSpPr>
        <p:spPr>
          <a:xfrm>
            <a:off x="301752" y="1527047"/>
            <a:ext cx="8503920" cy="4572001"/>
          </a:xfrm>
          <a:prstGeom prst="rect">
            <a:avLst/>
          </a:prstGeom>
        </p:spPr>
        <p:txBody>
          <a:bodyPr/>
          <a:lstStyle>
            <a:lvl1pPr marL="514350" indent="-514350">
              <a:buAutoNum type="arabicPeriod" startAt="1"/>
            </a:lvl1pPr>
          </a:lstStyle>
          <a:p>
            <a:pPr/>
            <a:r>
              <a:t>User 1, a member of the GEM group, agrees that progress has been slowed due to issues with unreliable computer systems within the GEM group.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itle 1"/>
          <p:cNvSpPr txBox="1"/>
          <p:nvPr>
            <p:ph type="title"/>
          </p:nvPr>
        </p:nvSpPr>
        <p:spPr>
          <a:xfrm>
            <a:off x="301752" y="228599"/>
            <a:ext cx="8534401" cy="758954"/>
          </a:xfrm>
          <a:prstGeom prst="rect">
            <a:avLst/>
          </a:prstGeom>
        </p:spPr>
        <p:txBody>
          <a:bodyPr/>
          <a:lstStyle/>
          <a:p>
            <a:pPr/>
            <a:r>
              <a:t>Feedback of User 2 on Opportunities/Pains</a:t>
            </a:r>
          </a:p>
        </p:txBody>
      </p:sp>
      <p:sp>
        <p:nvSpPr>
          <p:cNvPr id="205" name="Content Placeholder 2"/>
          <p:cNvSpPr txBox="1"/>
          <p:nvPr>
            <p:ph type="body" idx="1"/>
          </p:nvPr>
        </p:nvSpPr>
        <p:spPr>
          <a:xfrm>
            <a:off x="301752" y="1527047"/>
            <a:ext cx="8503920" cy="4572001"/>
          </a:xfrm>
          <a:prstGeom prst="rect">
            <a:avLst/>
          </a:prstGeom>
        </p:spPr>
        <p:txBody>
          <a:bodyPr/>
          <a:lstStyle>
            <a:lvl1pPr marL="514350" indent="-514350">
              <a:buAutoNum type="arabicPeriod" startAt="1"/>
            </a:lvl1pPr>
          </a:lstStyle>
          <a:p>
            <a:pPr/>
            <a:r>
              <a:t>User 2, a member of the MTS team, agrees that the MTS’s computer systems need to be updated to both increase reliability and enable the use of the latest software.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301752" y="228599"/>
            <a:ext cx="8534401" cy="758954"/>
          </a:xfrm>
          <a:prstGeom prst="rect">
            <a:avLst/>
          </a:prstGeom>
        </p:spPr>
        <p:txBody>
          <a:bodyPr/>
          <a:lstStyle/>
          <a:p>
            <a:pPr/>
            <a:r>
              <a:t>Feedback of User 3 on Opportunities/Pains</a:t>
            </a:r>
          </a:p>
        </p:txBody>
      </p:sp>
      <p:sp>
        <p:nvSpPr>
          <p:cNvPr id="208" name="Content Placeholder 2"/>
          <p:cNvSpPr txBox="1"/>
          <p:nvPr>
            <p:ph type="body" idx="1"/>
          </p:nvPr>
        </p:nvSpPr>
        <p:spPr>
          <a:xfrm>
            <a:off x="301752" y="1527047"/>
            <a:ext cx="8503920" cy="4572001"/>
          </a:xfrm>
          <a:prstGeom prst="rect">
            <a:avLst/>
          </a:prstGeom>
        </p:spPr>
        <p:txBody>
          <a:bodyPr/>
          <a:lstStyle>
            <a:lvl1pPr marL="514350" indent="-514350">
              <a:buAutoNum type="arabicPeriod" startAt="1"/>
            </a:lvl1pPr>
          </a:lstStyle>
          <a:p>
            <a:pPr/>
            <a:r>
              <a:t>User 3, a member of the GEM team who also conducts data analysis, agrees that the computing cluster ought to be fixed so that analysis programs may be run locally, which will significantly decrease processing time.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itle 1"/>
          <p:cNvSpPr txBox="1"/>
          <p:nvPr>
            <p:ph type="title"/>
          </p:nvPr>
        </p:nvSpPr>
        <p:spPr>
          <a:xfrm>
            <a:off x="304800" y="304799"/>
            <a:ext cx="8534400" cy="758954"/>
          </a:xfrm>
          <a:prstGeom prst="rect">
            <a:avLst/>
          </a:prstGeom>
        </p:spPr>
        <p:txBody>
          <a:bodyPr/>
          <a:lstStyle>
            <a:lvl1pPr>
              <a:defRPr sz="2900"/>
            </a:lvl1pPr>
          </a:lstStyle>
          <a:p>
            <a:pPr/>
            <a:r>
              <a:t>Summary of User Feedback on Opportunities/Pains</a:t>
            </a:r>
          </a:p>
        </p:txBody>
      </p:sp>
      <p:graphicFrame>
        <p:nvGraphicFramePr>
          <p:cNvPr id="211" name="Content Placeholder 3"/>
          <p:cNvGraphicFramePr/>
          <p:nvPr/>
        </p:nvGraphicFramePr>
        <p:xfrm>
          <a:off x="419099" y="1604100"/>
          <a:ext cx="8305801" cy="37338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61160"/>
                <a:gridCol w="1661160"/>
                <a:gridCol w="1661160"/>
                <a:gridCol w="1661160"/>
                <a:gridCol w="1661160"/>
              </a:tblGrid>
              <a:tr h="933450">
                <a:tc>
                  <a:txBody>
                    <a:bodyPr/>
                    <a:lstStyle/>
                    <a:p>
                      <a:pPr algn="l">
                        <a:defRPr sz="1800"/>
                      </a:pPr>
                    </a:p>
                  </a:txBody>
                  <a:tcPr marL="45720" marR="45720" marT="45720" marB="45720" anchor="t" anchorCtr="0" horzOverflow="overflow"/>
                </a:tc>
                <a:tc>
                  <a:txBody>
                    <a:bodyPr/>
                    <a:lstStyle/>
                    <a:p>
                      <a:pPr algn="l">
                        <a:defRPr b="0" sz="1800">
                          <a:solidFill>
                            <a:srgbClr val="000000"/>
                          </a:solidFill>
                        </a:defRPr>
                      </a:pPr>
                      <a:r>
                        <a:rPr b="1" sz="1600">
                          <a:solidFill>
                            <a:srgbClr val="FFFFFF"/>
                          </a:solidFill>
                        </a:rPr>
                        <a:t>Repair Computing Cluster</a:t>
                      </a:r>
                    </a:p>
                  </a:txBody>
                  <a:tcPr marL="45720" marR="45720" marT="45720" marB="45720" anchor="t" anchorCtr="0" horzOverflow="overflow"/>
                </a:tc>
                <a:tc>
                  <a:txBody>
                    <a:bodyPr/>
                    <a:lstStyle/>
                    <a:p>
                      <a:pPr algn="l"/>
                      <a:r>
                        <a:t>Update MTS</a:t>
                      </a:r>
                    </a:p>
                  </a:txBody>
                  <a:tcPr marL="45720" marR="45720" marT="45720" marB="45720" anchor="t" anchorCtr="0" horzOverflow="overflow"/>
                </a:tc>
                <a:tc>
                  <a:txBody>
                    <a:bodyPr/>
                    <a:lstStyle/>
                    <a:p>
                      <a:pPr algn="l"/>
                      <a:r>
                        <a:t>Maintain GEM Computer Systems</a:t>
                      </a:r>
                    </a:p>
                  </a:txBody>
                  <a:tcPr marL="45720" marR="45720" marT="45720" marB="45720" anchor="t" anchorCtr="0" horzOverflow="overflow"/>
                </a:tc>
                <a:tc>
                  <a:txBody>
                    <a:bodyPr/>
                    <a:lstStyle/>
                    <a:p>
                      <a:pPr algn="l">
                        <a:defRPr b="0" sz="1800">
                          <a:solidFill>
                            <a:srgbClr val="000000"/>
                          </a:solidFill>
                        </a:defRPr>
                      </a:pPr>
                      <a:r>
                        <a:rPr b="1" sz="1600">
                          <a:solidFill>
                            <a:srgbClr val="FFFFFF"/>
                          </a:solidFill>
                        </a:rPr>
                        <a:t>Suggestions</a:t>
                      </a:r>
                    </a:p>
                  </a:txBody>
                  <a:tcPr marL="45720" marR="45720" marT="45720" marB="45720" anchor="t" anchorCtr="0" horzOverflow="overflow"/>
                </a:tc>
              </a:tr>
              <a:tr h="933450">
                <a:tc>
                  <a:txBody>
                    <a:bodyPr/>
                    <a:lstStyle/>
                    <a:p>
                      <a:pPr algn="l">
                        <a:defRPr sz="1800"/>
                      </a:pPr>
                      <a:r>
                        <a:t>User 1</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rPr sz="1600"/>
                        <a:t>An increase in reliability would increase the group’s efficiency.</a:t>
                      </a:r>
                    </a:p>
                  </a:txBody>
                  <a:tcPr marL="45720" marR="45720" marT="45720" marB="45720" anchor="t" anchorCtr="0" horzOverflow="overflow"/>
                </a:tc>
                <a:tc>
                  <a:txBody>
                    <a:bodyPr/>
                    <a:lstStyle/>
                    <a:p>
                      <a:pPr algn="l">
                        <a:defRPr sz="1800"/>
                      </a:pPr>
                      <a:r>
                        <a:rPr sz="1600"/>
                        <a:t>Reorganize the allocation of the group’s computing resources.</a:t>
                      </a:r>
                    </a:p>
                  </a:txBody>
                  <a:tcPr marL="45720" marR="45720" marT="45720" marB="45720" anchor="t" anchorCtr="0" horzOverflow="overflow"/>
                </a:tc>
              </a:tr>
              <a:tr h="933450">
                <a:tc>
                  <a:txBody>
                    <a:bodyPr/>
                    <a:lstStyle/>
                    <a:p>
                      <a:pPr algn="l">
                        <a:defRPr sz="1800"/>
                      </a:pPr>
                      <a:r>
                        <a:t>User 2</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rPr sz="1500"/>
                        <a:t>An updated MTS would ease data acquisition.</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rPr sz="1600"/>
                        <a:t>The system needs to be overhauled.</a:t>
                      </a:r>
                    </a:p>
                  </a:txBody>
                  <a:tcPr marL="45720" marR="45720" marT="45720" marB="45720" anchor="t" anchorCtr="0" horzOverflow="overflow"/>
                </a:tc>
              </a:tr>
              <a:tr h="647104">
                <a:tc>
                  <a:txBody>
                    <a:bodyPr/>
                    <a:lstStyle/>
                    <a:p>
                      <a:pPr algn="l">
                        <a:defRPr sz="1800"/>
                      </a:pPr>
                      <a:r>
                        <a:t>User 3</a:t>
                      </a:r>
                    </a:p>
                  </a:txBody>
                  <a:tcPr marL="45720" marR="45720" marT="45720" marB="45720" anchor="t" anchorCtr="0" horzOverflow="overflow"/>
                </a:tc>
                <a:tc>
                  <a:txBody>
                    <a:bodyPr/>
                    <a:lstStyle/>
                    <a:p>
                      <a:pPr algn="l">
                        <a:defRPr sz="1800"/>
                      </a:pPr>
                      <a:r>
                        <a:rPr sz="1500"/>
                        <a:t>A repaired computing cluster would increase ability to conduct analysis.</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t>n/a</a:t>
                      </a:r>
                    </a:p>
                  </a:txBody>
                  <a:tcPr marL="45720" marR="45720" marT="45720" marB="45720" anchor="t" anchorCtr="0" horzOverflow="overflow"/>
                </a:tc>
                <a:tc>
                  <a:txBody>
                    <a:bodyPr/>
                    <a:lstStyle/>
                    <a:p>
                      <a:pPr algn="l">
                        <a:defRPr sz="1800"/>
                      </a:pPr>
                      <a:r>
                        <a:rPr sz="1600"/>
                        <a:t>Easy job submission.</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301752" y="228599"/>
            <a:ext cx="8534401" cy="758954"/>
          </a:xfrm>
          <a:prstGeom prst="rect">
            <a:avLst/>
          </a:prstGeom>
        </p:spPr>
        <p:txBody>
          <a:bodyPr/>
          <a:lstStyle/>
          <a:p>
            <a:pPr/>
            <a:r>
              <a:t>Proposed Opportunities &amp; Pains</a:t>
            </a:r>
          </a:p>
        </p:txBody>
      </p:sp>
      <p:sp>
        <p:nvSpPr>
          <p:cNvPr id="214" name="Content Placeholder 2"/>
          <p:cNvSpPr txBox="1"/>
          <p:nvPr>
            <p:ph type="body" idx="1"/>
          </p:nvPr>
        </p:nvSpPr>
        <p:spPr>
          <a:xfrm>
            <a:off x="301752" y="1527047"/>
            <a:ext cx="8503920" cy="4572001"/>
          </a:xfrm>
          <a:prstGeom prst="rect">
            <a:avLst/>
          </a:prstGeom>
        </p:spPr>
        <p:txBody>
          <a:bodyPr/>
          <a:lstStyle/>
          <a:p>
            <a:pPr marL="514350" indent="-514350">
              <a:buAutoNum type="arabicPeriod" startAt="1"/>
            </a:pPr>
            <a:r>
              <a:t>Update the computing cluster, and ensure that jobs may be easily submitted for processing.</a:t>
            </a:r>
          </a:p>
          <a:p>
            <a:pPr marL="514350" indent="-514350">
              <a:buAutoNum type="arabicPeriod" startAt="1"/>
            </a:pPr>
          </a:p>
          <a:p>
            <a:pPr marL="514350" indent="-514350">
              <a:buAutoNum type="arabicPeriod" startAt="2"/>
            </a:pPr>
            <a:r>
              <a:t>Update the MTS’s computer systems, and ensure that it can be easily kept up to date.</a:t>
            </a:r>
          </a:p>
          <a:p>
            <a:pPr marL="514350" indent="-514350">
              <a:buAutoNum type="arabicPeriod" startAt="2"/>
            </a:pPr>
          </a:p>
          <a:p>
            <a:pPr marL="514350" indent="-514350">
              <a:buAutoNum type="arabicPeriod" startAt="3"/>
            </a:pPr>
            <a:r>
              <a:t>Maintain and reallocate the GEM group’s computer systems.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C5D1D7"/>
      </a:lt1>
      <a:dk2>
        <a:srgbClr val="A7A7A7"/>
      </a:dk2>
      <a:lt2>
        <a:srgbClr val="535353"/>
      </a:lt2>
      <a:accent1>
        <a:srgbClr val="D16349"/>
      </a:accent1>
      <a:accent2>
        <a:srgbClr val="CCB400"/>
      </a:accent2>
      <a:accent3>
        <a:srgbClr val="8CADAE"/>
      </a:accent3>
      <a:accent4>
        <a:srgbClr val="8C7B70"/>
      </a:accent4>
      <a:accent5>
        <a:srgbClr val="8FB08C"/>
      </a:accent5>
      <a:accent6>
        <a:srgbClr val="D19049"/>
      </a:accent6>
      <a:hlink>
        <a:srgbClr val="0000FF"/>
      </a:hlink>
      <a:folHlink>
        <a:srgbClr val="FF00FF"/>
      </a:folHlink>
    </a:clrScheme>
    <a:fontScheme name="Civic">
      <a:majorFont>
        <a:latin typeface="Georgia"/>
        <a:ea typeface="Georgia"/>
        <a:cs typeface="Georgia"/>
      </a:majorFont>
      <a:minorFont>
        <a:latin typeface="Helvetica"/>
        <a:ea typeface="Helvetica"/>
        <a:cs typeface="Helvetica"/>
      </a:minorFont>
    </a:fontScheme>
    <a:fmtScheme name="Civ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1429" cap="flat">
          <a:solidFill>
            <a:schemeClr val="accent1"/>
          </a:solidFill>
          <a:prstDash val="sysDash"/>
          <a:round/>
        </a:ln>
        <a:effectLst>
          <a:outerShdw sx="100000" sy="100000" kx="0" ky="0" algn="b" rotWithShape="0" blurRad="508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1429" cap="flat">
          <a:solidFill>
            <a:schemeClr val="accent1"/>
          </a:solidFill>
          <a:prstDash val="sysDash"/>
          <a:round/>
        </a:ln>
        <a:effectLst>
          <a:outerShdw sx="100000" sy="100000" kx="0" ky="0" algn="b" rotWithShape="0" blurRad="508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A7A7A7"/>
      </a:dk2>
      <a:lt2>
        <a:srgbClr val="535353"/>
      </a:lt2>
      <a:accent1>
        <a:srgbClr val="D16349"/>
      </a:accent1>
      <a:accent2>
        <a:srgbClr val="CCB400"/>
      </a:accent2>
      <a:accent3>
        <a:srgbClr val="8CADAE"/>
      </a:accent3>
      <a:accent4>
        <a:srgbClr val="8C7B70"/>
      </a:accent4>
      <a:accent5>
        <a:srgbClr val="8FB08C"/>
      </a:accent5>
      <a:accent6>
        <a:srgbClr val="D19049"/>
      </a:accent6>
      <a:hlink>
        <a:srgbClr val="0000FF"/>
      </a:hlink>
      <a:folHlink>
        <a:srgbClr val="FF00FF"/>
      </a:folHlink>
    </a:clrScheme>
    <a:fontScheme name="Civic">
      <a:majorFont>
        <a:latin typeface="Georgia"/>
        <a:ea typeface="Georgia"/>
        <a:cs typeface="Georgia"/>
      </a:majorFont>
      <a:minorFont>
        <a:latin typeface="Helvetica"/>
        <a:ea typeface="Helvetica"/>
        <a:cs typeface="Helvetica"/>
      </a:minorFont>
    </a:fontScheme>
    <a:fmtScheme name="Civ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45000"/>
              </a:srgbClr>
            </a:outerShdw>
          </a:effectLst>
        </a:effectStyle>
        <a:effectStyle>
          <a:effectLst>
            <a:outerShdw sx="100000" sy="100000" kx="0" ky="0" algn="b" rotWithShape="0" blurRad="508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1429" cap="flat">
          <a:solidFill>
            <a:schemeClr val="accent1"/>
          </a:solidFill>
          <a:prstDash val="sysDash"/>
          <a:round/>
        </a:ln>
        <a:effectLst>
          <a:outerShdw sx="100000" sy="100000" kx="0" ky="0" algn="b" rotWithShape="0" blurRad="508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1429" cap="flat">
          <a:solidFill>
            <a:schemeClr val="accent1"/>
          </a:solidFill>
          <a:prstDash val="sysDash"/>
          <a:round/>
        </a:ln>
        <a:effectLst>
          <a:outerShdw sx="100000" sy="100000" kx="0" ky="0" algn="b" rotWithShape="0" blurRad="508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eorg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