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5987-B11D-D283-25CA-69D11CFEA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13FC8-DE6D-11D6-B506-358B72C6B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A0CB7-E386-9CCB-9A7A-2DC7D5C3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470-A768-834F-9DC2-205E6F859C42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83D35-AAC6-1609-5652-35E30BA4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83F7-9CA2-2415-1A79-57275DE1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573C-1231-4B4B-BE95-075137E8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3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BF73-623A-E3DC-9A46-8F17720E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07F17-55D7-0931-A8C2-CBE6657FF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FC629-8506-4E56-DEC7-2BCFDFAB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470-A768-834F-9DC2-205E6F859C42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BD173-10B9-A1A3-40AE-E11E8DF2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5A1FB-3ECC-6BD4-C772-9DDA1415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573C-1231-4B4B-BE95-075137E8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5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FBE25-C579-92CA-59AF-62DE64B6A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B081A-3945-9A37-FF84-86255DDC7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417E8-3BD8-D95E-F602-0386F4CD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470-A768-834F-9DC2-205E6F859C42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13A4C-D293-434D-1D73-8C049432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5A4D6-ABE4-4F6C-5E9E-2053B913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573C-1231-4B4B-BE95-075137E8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6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C10B-3C0D-441A-EAC8-F38B788A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C766-650B-40D7-87DD-04B82B90E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09D12-D506-2BD1-D0A9-9A5E962A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470-A768-834F-9DC2-205E6F859C42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D383E-8AA3-43CB-2819-83E923B0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0382-B790-D4D0-C9E4-2928AC7C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573C-1231-4B4B-BE95-075137E8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9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6C1B-0D15-59C2-F531-FC63AD50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4CE5-67E6-D5DF-B596-9BF473DFD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EC24-9538-6069-4E67-3EEC9F29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470-A768-834F-9DC2-205E6F859C42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45084-C911-653D-D58A-036CAE78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BFD07-E9AC-ED09-74CE-C9503905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573C-1231-4B4B-BE95-075137E8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391C-BB1D-40F5-E93B-074B10D0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C3C96-43DC-AB4F-60C7-340871032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19B50-9BDB-E272-C92D-E56812A9D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D6869-6467-CA00-45A5-56188CA0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470-A768-834F-9DC2-205E6F859C42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DF6F5-94B3-F388-7209-03F25E2E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59217-2A51-0EB2-3B34-A3DD6173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573C-1231-4B4B-BE95-075137E8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2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AAAB-4009-BAE8-9A9A-4F3B6A38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EAAA1-1E3B-763E-2CC3-1E856A040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EF5BD-68B5-BA4E-2763-E0215F671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03EB3-4D08-A0EB-2DFA-9A1B09580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39CF6-E52D-2753-4207-76CA0A8FD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8CCB7-90DB-D7AC-F077-27C0916A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470-A768-834F-9DC2-205E6F859C42}" type="datetimeFigureOut">
              <a:rPr lang="en-US" smtClean="0"/>
              <a:t>4/2/24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56268-98AC-9F6E-7B17-9872D195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E875CB-B59D-AE8D-6C31-D01D2111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573C-1231-4B4B-BE95-075137E8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3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497F-1070-2C4E-8108-AB77F606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65E2B-ECF6-7FBB-742B-39561439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470-A768-834F-9DC2-205E6F859C42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92652-2D04-8A4F-D7DF-3B2DBEE2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2DD90-7065-4C11-153B-A263F48E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573C-1231-4B4B-BE95-075137E8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6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1E73C-5646-3214-FAF6-8F7BBE8A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470-A768-834F-9DC2-205E6F859C42}" type="datetimeFigureOut">
              <a:rPr lang="en-US" smtClean="0"/>
              <a:t>4/2/24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B12D8-73F9-84F0-5BB4-F7AA0E28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4CE58-5967-02C1-5C32-8C8B4205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573C-1231-4B4B-BE95-075137E8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3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73DF-A9D0-1CD1-BCC2-5D198A87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2397-F81A-FA69-2FE2-D708C2FF7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05CE7-5C6B-E8B2-C5A0-F989E7D42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94F81-7F13-FF8F-E12A-5F5138B7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470-A768-834F-9DC2-205E6F859C42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41A44-C1A9-A551-8803-7A41287B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EA6BD-5EF4-6152-C5EA-C245CCCD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573C-1231-4B4B-BE95-075137E8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2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5821-FE24-6DC3-A090-6DC38646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ABE3F-651D-D7FE-CB0F-FDAD1E54F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AEFFA-F5F7-DE6B-C1E0-2D76986A5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F3D61-ED54-C7A7-080F-33C96678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470-A768-834F-9DC2-205E6F859C42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34F4A-F361-59AD-B1D2-527D0F50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39EB6-48A8-C81C-805E-13DA2AB5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573C-1231-4B4B-BE95-075137E8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8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123DD-DD8E-54C0-921F-B42163E4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A0B1A-43FA-D670-C511-5C29D2A84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701D1-474F-3341-DB06-96A435D61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428470-A768-834F-9DC2-205E6F859C42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5AD82-2A23-567F-3C53-85D7F94B0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AA0A-8A1C-0121-7432-5F4DB2CEC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5E573C-1231-4B4B-BE95-075137E8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8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04F63-CFDD-5BC7-82F9-03E6345A9A0F}"/>
              </a:ext>
            </a:extLst>
          </p:cNvPr>
          <p:cNvSpPr/>
          <p:nvPr/>
        </p:nvSpPr>
        <p:spPr>
          <a:xfrm>
            <a:off x="3678620" y="1011622"/>
            <a:ext cx="4834760" cy="48347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3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E2B0-EC6B-7A1E-C1A2-25705A35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F217F5A3-11DF-30E5-3063-31CF64767A63}"/>
              </a:ext>
            </a:extLst>
          </p:cNvPr>
          <p:cNvSpPr/>
          <p:nvPr/>
        </p:nvSpPr>
        <p:spPr>
          <a:xfrm>
            <a:off x="5770179" y="2596055"/>
            <a:ext cx="2669628" cy="239635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EBE9-DE8C-7AE6-9508-1A0BEFFA661E}"/>
              </a:ext>
            </a:extLst>
          </p:cNvPr>
          <p:cNvSpPr txBox="1"/>
          <p:nvPr/>
        </p:nvSpPr>
        <p:spPr>
          <a:xfrm rot="14375985">
            <a:off x="9333186" y="3013501"/>
            <a:ext cx="2479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BOXCAR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5BD8F-FA28-26B3-9703-94C8A0CADD8E}"/>
              </a:ext>
            </a:extLst>
          </p:cNvPr>
          <p:cNvSpPr txBox="1"/>
          <p:nvPr/>
        </p:nvSpPr>
        <p:spPr>
          <a:xfrm rot="10800000">
            <a:off x="493986" y="3147903"/>
            <a:ext cx="514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QUANTUM MECHANICS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23E94-9608-3EFE-362A-1D6CF7C43AF3}"/>
              </a:ext>
            </a:extLst>
          </p:cNvPr>
          <p:cNvSpPr txBox="1"/>
          <p:nvPr/>
        </p:nvSpPr>
        <p:spPr>
          <a:xfrm>
            <a:off x="3048000" y="5559972"/>
            <a:ext cx="1164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40%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A038CD-87C1-059A-E717-259C72C73F58}"/>
              </a:ext>
            </a:extLst>
          </p:cNvPr>
          <p:cNvSpPr txBox="1"/>
          <p:nvPr/>
        </p:nvSpPr>
        <p:spPr>
          <a:xfrm rot="12034546">
            <a:off x="4671850" y="1367523"/>
            <a:ext cx="514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QUANTUM MECHANICS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AC52F2-67F3-EAC7-C233-6E241DF0A30A}"/>
              </a:ext>
            </a:extLst>
          </p:cNvPr>
          <p:cNvSpPr txBox="1"/>
          <p:nvPr/>
        </p:nvSpPr>
        <p:spPr>
          <a:xfrm rot="19861849">
            <a:off x="1686451" y="4534440"/>
            <a:ext cx="2479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BOXCAR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34B648-43CB-0B08-790D-BD5525CA1FFE}"/>
              </a:ext>
            </a:extLst>
          </p:cNvPr>
          <p:cNvSpPr txBox="1"/>
          <p:nvPr/>
        </p:nvSpPr>
        <p:spPr>
          <a:xfrm rot="5205070">
            <a:off x="8322236" y="5002150"/>
            <a:ext cx="2479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BOXCAR</a:t>
            </a:r>
          </a:p>
        </p:txBody>
      </p:sp>
    </p:spTree>
    <p:extLst>
      <p:ext uri="{BB962C8B-B14F-4D97-AF65-F5344CB8AC3E}">
        <p14:creationId xmlns:p14="http://schemas.microsoft.com/office/powerpoint/2010/main" val="209939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10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TURTLE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Musa</dc:creator>
  <cp:lastModifiedBy>Eric Musa</cp:lastModifiedBy>
  <cp:revision>1</cp:revision>
  <dcterms:created xsi:type="dcterms:W3CDTF">2024-04-02T04:23:05Z</dcterms:created>
  <dcterms:modified xsi:type="dcterms:W3CDTF">2024-04-02T13:55:17Z</dcterms:modified>
</cp:coreProperties>
</file>