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EBD-AF1C-4DC2-A351-F5D9118C5BB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769-4FA8-42BA-B639-BBC19A1F9F1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05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EBD-AF1C-4DC2-A351-F5D9118C5BB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769-4FA8-42BA-B639-BBC19A1F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2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EBD-AF1C-4DC2-A351-F5D9118C5BB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769-4FA8-42BA-B639-BBC19A1F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4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EBD-AF1C-4DC2-A351-F5D9118C5BB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769-4FA8-42BA-B639-BBC19A1F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2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EBD-AF1C-4DC2-A351-F5D9118C5BB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769-4FA8-42BA-B639-BBC19A1F9F1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17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EBD-AF1C-4DC2-A351-F5D9118C5BB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769-4FA8-42BA-B639-BBC19A1F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6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EBD-AF1C-4DC2-A351-F5D9118C5BB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769-4FA8-42BA-B639-BBC19A1F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2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EBD-AF1C-4DC2-A351-F5D9118C5BB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769-4FA8-42BA-B639-BBC19A1F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4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EBD-AF1C-4DC2-A351-F5D9118C5BB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769-4FA8-42BA-B639-BBC19A1F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4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ED0EBD-AF1C-4DC2-A351-F5D9118C5BB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8E769-4FA8-42BA-B639-BBC19A1F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EBD-AF1C-4DC2-A351-F5D9118C5BB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769-4FA8-42BA-B639-BBC19A1F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8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ED0EBD-AF1C-4DC2-A351-F5D9118C5BB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58E769-4FA8-42BA-B639-BBC19A1F9F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45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Richard Huynh</a:t>
            </a:r>
          </a:p>
          <a:p>
            <a:r>
              <a:rPr lang="en-US" dirty="0"/>
              <a:t>Eric Nam</a:t>
            </a:r>
          </a:p>
        </p:txBody>
      </p:sp>
    </p:spTree>
    <p:extLst>
      <p:ext uri="{BB962C8B-B14F-4D97-AF65-F5344CB8AC3E}">
        <p14:creationId xmlns:p14="http://schemas.microsoft.com/office/powerpoint/2010/main" val="398652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One – Removing excess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Remove all excess code from yacc.py and lis.py</a:t>
            </a:r>
          </a:p>
          <a:p>
            <a:pPr lvl="1"/>
            <a:r>
              <a:rPr lang="en-US" sz="2400" dirty="0"/>
              <a:t>Yacc.py – removed all functions with SIMB operators, and all </a:t>
            </a:r>
            <a:r>
              <a:rPr lang="en-US" sz="2400" dirty="0" err="1"/>
              <a:t>eval</a:t>
            </a:r>
            <a:r>
              <a:rPr lang="en-US" sz="2400" dirty="0"/>
              <a:t> functions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Lis.py – removed parsing, tokenizing, </a:t>
            </a:r>
            <a:r>
              <a:rPr lang="en-US" sz="2400" dirty="0" err="1"/>
              <a:t>read_from_token</a:t>
            </a:r>
            <a:r>
              <a:rPr lang="en-US" sz="2400" dirty="0"/>
              <a:t> and atom functions as we use </a:t>
            </a:r>
            <a:r>
              <a:rPr lang="en-US" sz="2400" dirty="0" err="1"/>
              <a:t>yacc</a:t>
            </a:r>
            <a:r>
              <a:rPr lang="en-US" sz="2400" dirty="0"/>
              <a:t> as our parser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4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Three – Closures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PartThree.py</a:t>
            </a:r>
          </a:p>
          <a:p>
            <a:pPr lvl="1"/>
            <a:r>
              <a:rPr lang="en-US" sz="2400" dirty="0"/>
              <a:t>Dictionary of a car</a:t>
            </a:r>
          </a:p>
          <a:p>
            <a:pPr lvl="2"/>
            <a:r>
              <a:rPr lang="en-US" sz="2000" dirty="0" err="1"/>
              <a:t>getBrand</a:t>
            </a:r>
            <a:r>
              <a:rPr lang="en-US" sz="2000" dirty="0"/>
              <a:t>, </a:t>
            </a:r>
            <a:r>
              <a:rPr lang="en-US" sz="2000" dirty="0" err="1"/>
              <a:t>setBrand</a:t>
            </a:r>
            <a:r>
              <a:rPr lang="en-US" sz="2000" dirty="0"/>
              <a:t>, </a:t>
            </a:r>
            <a:r>
              <a:rPr lang="en-US" sz="2000" dirty="0" err="1"/>
              <a:t>getModel</a:t>
            </a:r>
            <a:r>
              <a:rPr lang="en-US" sz="2000" dirty="0"/>
              <a:t>, </a:t>
            </a:r>
            <a:r>
              <a:rPr lang="en-US" sz="2000" dirty="0" err="1"/>
              <a:t>setModel</a:t>
            </a:r>
            <a:endParaRPr lang="en-US" sz="2000" dirty="0"/>
          </a:p>
          <a:p>
            <a:pPr lvl="2"/>
            <a:endParaRPr lang="en-US" sz="2000" dirty="0"/>
          </a:p>
          <a:p>
            <a:pPr lvl="1"/>
            <a:r>
              <a:rPr lang="en-US" sz="2400" dirty="0"/>
              <a:t> </a:t>
            </a:r>
            <a:r>
              <a:rPr lang="en-US" sz="2400" dirty="0" err="1"/>
              <a:t>setBrand</a:t>
            </a:r>
            <a:endParaRPr lang="en-US" sz="1400" dirty="0"/>
          </a:p>
          <a:p>
            <a:pPr lvl="2"/>
            <a:r>
              <a:rPr lang="en-US" sz="2000" dirty="0"/>
              <a:t>‘</a:t>
            </a:r>
            <a:r>
              <a:rPr lang="en-US" sz="2000" dirty="0" err="1"/>
              <a:t>setBrand</a:t>
            </a:r>
            <a:r>
              <a:rPr lang="en-US" sz="2000" dirty="0"/>
              <a:t>’ updates ‘</a:t>
            </a:r>
            <a:r>
              <a:rPr lang="en-US" sz="2000" dirty="0" err="1"/>
              <a:t>getBrand</a:t>
            </a:r>
            <a:r>
              <a:rPr lang="en-US" sz="2000" dirty="0"/>
              <a:t>’ with user’s new input</a:t>
            </a:r>
          </a:p>
          <a:p>
            <a:pPr lvl="2"/>
            <a:endParaRPr lang="en-US" sz="2000" dirty="0"/>
          </a:p>
          <a:p>
            <a:pPr lvl="1"/>
            <a:r>
              <a:rPr lang="en-US" sz="2400" dirty="0" err="1"/>
              <a:t>setModel</a:t>
            </a:r>
            <a:endParaRPr lang="en-US" sz="2400" dirty="0"/>
          </a:p>
          <a:p>
            <a:pPr lvl="2"/>
            <a:r>
              <a:rPr lang="en-US" sz="2000" dirty="0"/>
              <a:t>‘</a:t>
            </a:r>
            <a:r>
              <a:rPr lang="en-US" sz="2000" dirty="0" err="1"/>
              <a:t>setModel</a:t>
            </a:r>
            <a:r>
              <a:rPr lang="en-US" sz="2000" dirty="0"/>
              <a:t>’ updates ‘</a:t>
            </a:r>
            <a:r>
              <a:rPr lang="en-US" sz="2000" dirty="0" err="1"/>
              <a:t>getModel</a:t>
            </a:r>
            <a:r>
              <a:rPr lang="en-US" sz="2000" dirty="0"/>
              <a:t>’ with user’s new input</a:t>
            </a:r>
          </a:p>
          <a:p>
            <a:pPr lvl="2"/>
            <a:endParaRPr lang="en-US" sz="2000" dirty="0"/>
          </a:p>
          <a:p>
            <a:pPr lvl="1"/>
            <a:r>
              <a:rPr lang="en-US" sz="2400" dirty="0"/>
              <a:t>Ex. (define a ‘cars()’)</a:t>
            </a:r>
          </a:p>
          <a:p>
            <a:pPr lvl="4"/>
            <a:r>
              <a:rPr lang="en-US" sz="2000" dirty="0"/>
              <a:t>(run a ‘(</a:t>
            </a:r>
            <a:r>
              <a:rPr lang="en-US" sz="2000" dirty="0" err="1"/>
              <a:t>getBrand</a:t>
            </a:r>
            <a:r>
              <a:rPr lang="en-US" sz="2000" dirty="0"/>
              <a:t>))</a:t>
            </a:r>
          </a:p>
          <a:p>
            <a:pPr lvl="4"/>
            <a:r>
              <a:rPr lang="en-US" sz="2000" dirty="0"/>
              <a:t>(run a ‘(</a:t>
            </a:r>
            <a:r>
              <a:rPr lang="en-US" sz="2000" dirty="0" err="1"/>
              <a:t>setBrand</a:t>
            </a:r>
            <a:r>
              <a:rPr lang="en-US" sz="2000" dirty="0"/>
              <a:t> Honda))</a:t>
            </a:r>
          </a:p>
          <a:p>
            <a:pPr lvl="4"/>
            <a:r>
              <a:rPr lang="en-US" sz="2000" dirty="0"/>
              <a:t>(run a ‘(</a:t>
            </a:r>
            <a:r>
              <a:rPr lang="en-US" sz="2000" dirty="0" err="1"/>
              <a:t>getBrand</a:t>
            </a:r>
            <a:r>
              <a:rPr lang="en-US" sz="20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27243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Four – Stream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PartFour.java</a:t>
            </a:r>
          </a:p>
          <a:p>
            <a:pPr lvl="1"/>
            <a:r>
              <a:rPr lang="en-US" sz="2400" dirty="0"/>
              <a:t>User inputs one or more employee information</a:t>
            </a:r>
          </a:p>
          <a:p>
            <a:pPr lvl="2"/>
            <a:r>
              <a:rPr lang="en-US" sz="1800" dirty="0"/>
              <a:t>[</a:t>
            </a:r>
            <a:r>
              <a:rPr lang="en-US" sz="1800" dirty="0" err="1"/>
              <a:t>Last_Name</a:t>
            </a:r>
            <a:r>
              <a:rPr lang="en-US" sz="1800" dirty="0"/>
              <a:t>, </a:t>
            </a:r>
            <a:r>
              <a:rPr lang="en-US" sz="1800" dirty="0" err="1"/>
              <a:t>First_Name</a:t>
            </a:r>
            <a:r>
              <a:rPr lang="en-US" sz="1800" dirty="0"/>
              <a:t>, Salary, Position]</a:t>
            </a:r>
          </a:p>
          <a:p>
            <a:pPr lvl="1"/>
            <a:r>
              <a:rPr lang="en-US" sz="2400" dirty="0"/>
              <a:t>Filter</a:t>
            </a:r>
          </a:p>
          <a:p>
            <a:pPr lvl="2"/>
            <a:r>
              <a:rPr lang="en-US" sz="1800" dirty="0"/>
              <a:t>Filters employees by Salary &gt; 1200</a:t>
            </a:r>
          </a:p>
          <a:p>
            <a:pPr lvl="1"/>
            <a:r>
              <a:rPr lang="en-US" sz="2400" dirty="0"/>
              <a:t>Map</a:t>
            </a:r>
          </a:p>
          <a:p>
            <a:pPr lvl="2"/>
            <a:r>
              <a:rPr lang="en-US" sz="1800" dirty="0"/>
              <a:t>Obtains only </a:t>
            </a:r>
            <a:r>
              <a:rPr lang="en-US" sz="1800" dirty="0" err="1"/>
              <a:t>Last_Name</a:t>
            </a:r>
            <a:r>
              <a:rPr lang="en-US" sz="1800" dirty="0"/>
              <a:t> and Salary of each employee</a:t>
            </a:r>
          </a:p>
          <a:p>
            <a:pPr lvl="1"/>
            <a:r>
              <a:rPr lang="en-US" sz="2400" dirty="0" err="1"/>
              <a:t>forEach</a:t>
            </a:r>
            <a:endParaRPr lang="en-US" sz="2400" dirty="0"/>
          </a:p>
          <a:p>
            <a:pPr lvl="2"/>
            <a:r>
              <a:rPr lang="en-US" sz="1800" dirty="0"/>
              <a:t>Loop through each employee and send to </a:t>
            </a:r>
            <a:r>
              <a:rPr lang="en-US" sz="1800" dirty="0" err="1"/>
              <a:t>yacc</a:t>
            </a:r>
            <a:endParaRPr lang="en-US" sz="1800" dirty="0"/>
          </a:p>
          <a:p>
            <a:pPr lvl="2"/>
            <a:endParaRPr lang="en-US" sz="1800" dirty="0"/>
          </a:p>
          <a:p>
            <a:pPr lvl="1"/>
            <a:r>
              <a:rPr lang="en-US" sz="2200" dirty="0"/>
              <a:t>Ex. (define so (exec ‘import </a:t>
            </a:r>
            <a:r>
              <a:rPr lang="en-US" sz="2200" dirty="0" err="1"/>
              <a:t>PartFour</a:t>
            </a:r>
            <a:r>
              <a:rPr lang="en-US" sz="2200" dirty="0"/>
              <a:t>; </a:t>
            </a:r>
            <a:r>
              <a:rPr lang="en-US" sz="2200" dirty="0" err="1"/>
              <a:t>PartFour.strop</a:t>
            </a:r>
            <a:r>
              <a:rPr lang="en-US" sz="2200" dirty="0"/>
              <a:t>()’))</a:t>
            </a:r>
          </a:p>
          <a:p>
            <a:pPr lvl="3"/>
            <a:r>
              <a:rPr lang="en-US" sz="1800" dirty="0"/>
              <a:t>so</a:t>
            </a:r>
          </a:p>
        </p:txBody>
      </p:sp>
    </p:spTree>
    <p:extLst>
      <p:ext uri="{BB962C8B-B14F-4D97-AF65-F5344CB8AC3E}">
        <p14:creationId xmlns:p14="http://schemas.microsoft.com/office/powerpoint/2010/main" val="380499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Five  - List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Example Syntax</a:t>
            </a:r>
            <a:r>
              <a:rPr lang="en-US" sz="2800" dirty="0"/>
              <a:t>: (</a:t>
            </a:r>
            <a:r>
              <a:rPr lang="en-US" sz="2800" dirty="0" err="1"/>
              <a:t>mapp</a:t>
            </a:r>
            <a:r>
              <a:rPr lang="en-US" sz="2800" dirty="0"/>
              <a:t> ‘lambda x : x + 1‘ ‘(1 2 3))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Addition of </a:t>
            </a:r>
            <a:r>
              <a:rPr lang="en-US" sz="2400" dirty="0" err="1"/>
              <a:t>mapp</a:t>
            </a:r>
            <a:r>
              <a:rPr lang="en-US" sz="2400" dirty="0"/>
              <a:t> to </a:t>
            </a:r>
            <a:r>
              <a:rPr lang="en-US" sz="2400" dirty="0" err="1"/>
              <a:t>standard_env</a:t>
            </a:r>
            <a:endParaRPr lang="en-US" sz="2400" dirty="0"/>
          </a:p>
          <a:p>
            <a:pPr lvl="2"/>
            <a:r>
              <a:rPr lang="en-US" sz="1800" dirty="0"/>
              <a:t>Line 73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Configure lambda that is in text form to be able to be run</a:t>
            </a:r>
          </a:p>
          <a:p>
            <a:pPr lvl="2"/>
            <a:r>
              <a:rPr lang="en-US" sz="1800" dirty="0"/>
              <a:t>Line 133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8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Six – Bugs Fixed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Fixed TEXT regex improperly reading lambda function</a:t>
            </a:r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en-US" sz="2600" dirty="0"/>
              <a:t>Before</a:t>
            </a:r>
            <a:r>
              <a:rPr lang="en-US" sz="2800" dirty="0"/>
              <a:t>					  </a:t>
            </a:r>
            <a:r>
              <a:rPr lang="en-US" sz="2600" dirty="0"/>
              <a:t>After</a:t>
            </a:r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Fixed evaluation of lambdas </a:t>
            </a:r>
          </a:p>
          <a:p>
            <a:pPr lvl="1"/>
            <a:r>
              <a:rPr lang="en-US" sz="2400" dirty="0"/>
              <a:t>Improperly treating all quoted text as SIMB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53" y="2672048"/>
            <a:ext cx="3572374" cy="2048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489" y="2672048"/>
            <a:ext cx="3553321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8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Swift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01168" lvl="1" indent="0">
              <a:buNone/>
            </a:pPr>
            <a:r>
              <a:rPr lang="en-US" sz="2400" dirty="0"/>
              <a:t>Functionalities</a:t>
            </a:r>
          </a:p>
          <a:p>
            <a:pPr lvl="1"/>
            <a:r>
              <a:rPr lang="en-US" sz="2400" dirty="0"/>
              <a:t>Let</a:t>
            </a:r>
          </a:p>
          <a:p>
            <a:pPr lvl="2"/>
            <a:r>
              <a:rPr lang="en-US" sz="2000" dirty="0"/>
              <a:t>Declares a immutable variable</a:t>
            </a:r>
          </a:p>
          <a:p>
            <a:pPr lvl="2"/>
            <a:r>
              <a:rPr lang="en-US" sz="2000" dirty="0"/>
              <a:t>Validation errors when trying to change referenced variable</a:t>
            </a:r>
            <a:endParaRPr lang="en-US" sz="2400" dirty="0"/>
          </a:p>
          <a:p>
            <a:pPr lvl="1"/>
            <a:r>
              <a:rPr lang="en-US" sz="2400" dirty="0" err="1"/>
              <a:t>Var</a:t>
            </a:r>
            <a:endParaRPr lang="en-US" sz="2400" dirty="0"/>
          </a:p>
          <a:p>
            <a:pPr lvl="2"/>
            <a:r>
              <a:rPr lang="en-US" sz="2000" dirty="0"/>
              <a:t>Declares a mutable variable</a:t>
            </a:r>
          </a:p>
          <a:p>
            <a:pPr marL="384048" lvl="2" indent="0">
              <a:buNone/>
            </a:pPr>
            <a:endParaRPr lang="en-US" sz="2400" dirty="0"/>
          </a:p>
          <a:p>
            <a:pPr lvl="1"/>
            <a:r>
              <a:rPr lang="en-US" sz="2400" dirty="0"/>
              <a:t>Print</a:t>
            </a:r>
          </a:p>
          <a:p>
            <a:pPr lvl="2"/>
            <a:r>
              <a:rPr lang="en-US" sz="2000" dirty="0"/>
              <a:t>Prints anything within parenthesis, such as variables or any items</a:t>
            </a:r>
          </a:p>
          <a:p>
            <a:pPr marL="384048" lvl="2" indent="0">
              <a:buNone/>
            </a:pPr>
            <a:endParaRPr lang="en-US" sz="2000" dirty="0"/>
          </a:p>
          <a:p>
            <a:pPr marL="384048" lvl="2" indent="0">
              <a:buNone/>
            </a:pPr>
            <a:r>
              <a:rPr lang="en-US" sz="2000" dirty="0"/>
              <a:t>Ex. let a = 3</a:t>
            </a:r>
          </a:p>
          <a:p>
            <a:pPr marL="384048" lvl="2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var</a:t>
            </a:r>
            <a:r>
              <a:rPr lang="en-US" sz="2000" dirty="0"/>
              <a:t> b = 4</a:t>
            </a:r>
          </a:p>
          <a:p>
            <a:pPr marL="384048" lvl="2" indent="0">
              <a:buNone/>
            </a:pPr>
            <a:r>
              <a:rPr lang="en-US" sz="2000" dirty="0"/>
              <a:t>      print (a)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4107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137</TotalTime>
  <Words>289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PL Final Project</vt:lpstr>
      <vt:lpstr>Part One – Removing excess code</vt:lpstr>
      <vt:lpstr>Part Three – Closures </vt:lpstr>
      <vt:lpstr>Part Four – Stream Operations</vt:lpstr>
      <vt:lpstr>Part Five  - List Comprehensions</vt:lpstr>
      <vt:lpstr>Part Six – Bugs Fixed </vt:lpstr>
      <vt:lpstr>Swift Parser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 Final Project</dc:title>
  <dc:creator>Eric Nam</dc:creator>
  <cp:lastModifiedBy>Richard Huynh</cp:lastModifiedBy>
  <cp:revision>18</cp:revision>
  <dcterms:created xsi:type="dcterms:W3CDTF">2016-05-11T17:38:59Z</dcterms:created>
  <dcterms:modified xsi:type="dcterms:W3CDTF">2016-05-11T20:17:01Z</dcterms:modified>
</cp:coreProperties>
</file>