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3" d="100"/>
          <a:sy n="93" d="100"/>
        </p:scale>
        <p:origin x="4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EBD-AF1C-4DC2-A351-F5D9118C5BBF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E769-4FA8-42BA-B639-BBC19A1F9F1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055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EBD-AF1C-4DC2-A351-F5D9118C5BBF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E769-4FA8-42BA-B639-BBC19A1F9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20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EBD-AF1C-4DC2-A351-F5D9118C5BBF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E769-4FA8-42BA-B639-BBC19A1F9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845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EBD-AF1C-4DC2-A351-F5D9118C5BBF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E769-4FA8-42BA-B639-BBC19A1F9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20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EBD-AF1C-4DC2-A351-F5D9118C5BBF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E769-4FA8-42BA-B639-BBC19A1F9F1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17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EBD-AF1C-4DC2-A351-F5D9118C5BBF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E769-4FA8-42BA-B639-BBC19A1F9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061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EBD-AF1C-4DC2-A351-F5D9118C5BBF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E769-4FA8-42BA-B639-BBC19A1F9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25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EBD-AF1C-4DC2-A351-F5D9118C5BBF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E769-4FA8-42BA-B639-BBC19A1F9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141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EBD-AF1C-4DC2-A351-F5D9118C5BBF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E769-4FA8-42BA-B639-BBC19A1F9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48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EED0EBD-AF1C-4DC2-A351-F5D9118C5BBF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58E769-4FA8-42BA-B639-BBC19A1F9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92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EBD-AF1C-4DC2-A351-F5D9118C5BBF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E769-4FA8-42BA-B639-BBC19A1F9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8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EED0EBD-AF1C-4DC2-A351-F5D9118C5BBF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458E769-4FA8-42BA-B639-BBC19A1F9F1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457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PL Final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Richard Huynh</a:t>
            </a:r>
          </a:p>
          <a:p>
            <a:r>
              <a:rPr lang="en-US" dirty="0" smtClean="0"/>
              <a:t>Eric Nam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524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One – Removing excess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Remove all excess code from yacc.py and lis.py</a:t>
            </a:r>
          </a:p>
          <a:p>
            <a:pPr lvl="1"/>
            <a:r>
              <a:rPr lang="en-US" sz="2400" dirty="0" smtClean="0"/>
              <a:t>Yacc.py – removed all functions with SIMB operators, and all </a:t>
            </a:r>
            <a:r>
              <a:rPr lang="en-US" sz="2400" dirty="0" err="1" smtClean="0"/>
              <a:t>eval</a:t>
            </a:r>
            <a:r>
              <a:rPr lang="en-US" sz="2400" dirty="0" smtClean="0"/>
              <a:t> functions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Lis.py – removed parsing, tokenizing, </a:t>
            </a:r>
            <a:r>
              <a:rPr lang="en-US" sz="2400" dirty="0" err="1" smtClean="0"/>
              <a:t>read_from_token</a:t>
            </a:r>
            <a:r>
              <a:rPr lang="en-US" sz="2400" dirty="0" smtClean="0"/>
              <a:t> and atom functions as we use </a:t>
            </a:r>
            <a:r>
              <a:rPr lang="en-US" sz="2400" dirty="0" err="1" smtClean="0"/>
              <a:t>yacc</a:t>
            </a:r>
            <a:r>
              <a:rPr lang="en-US" sz="2400" dirty="0" smtClean="0"/>
              <a:t> as our parser</a:t>
            </a:r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346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Three – Closures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PartThree.py</a:t>
            </a:r>
          </a:p>
          <a:p>
            <a:pPr lvl="1"/>
            <a:r>
              <a:rPr lang="en-US" sz="2400" dirty="0" smtClean="0"/>
              <a:t>Dictionary of a car</a:t>
            </a:r>
          </a:p>
          <a:p>
            <a:pPr lvl="2"/>
            <a:r>
              <a:rPr lang="en-US" sz="2000" dirty="0" err="1" smtClean="0"/>
              <a:t>getBrand</a:t>
            </a:r>
            <a:r>
              <a:rPr lang="en-US" sz="2000" dirty="0" smtClean="0"/>
              <a:t>, </a:t>
            </a:r>
            <a:r>
              <a:rPr lang="en-US" sz="2000" dirty="0" err="1" smtClean="0"/>
              <a:t>setBrand</a:t>
            </a:r>
            <a:r>
              <a:rPr lang="en-US" sz="2000" dirty="0" smtClean="0"/>
              <a:t>, </a:t>
            </a:r>
            <a:r>
              <a:rPr lang="en-US" sz="2000" dirty="0" err="1" smtClean="0"/>
              <a:t>getModel</a:t>
            </a:r>
            <a:r>
              <a:rPr lang="en-US" sz="2000" dirty="0" smtClean="0"/>
              <a:t>, </a:t>
            </a:r>
            <a:r>
              <a:rPr lang="en-US" sz="2000" dirty="0" err="1" smtClean="0"/>
              <a:t>setModel</a:t>
            </a:r>
            <a:endParaRPr lang="en-US" sz="2000" dirty="0" smtClean="0"/>
          </a:p>
          <a:p>
            <a:pPr lvl="2"/>
            <a:endParaRPr lang="en-US" sz="2000" dirty="0"/>
          </a:p>
          <a:p>
            <a:pPr lvl="1"/>
            <a:r>
              <a:rPr lang="en-US" sz="2400" dirty="0" smtClean="0"/>
              <a:t> </a:t>
            </a:r>
            <a:r>
              <a:rPr lang="en-US" sz="2400" dirty="0" err="1" smtClean="0"/>
              <a:t>setBrand</a:t>
            </a:r>
            <a:endParaRPr lang="en-US" sz="1400" dirty="0" smtClean="0"/>
          </a:p>
          <a:p>
            <a:pPr lvl="2"/>
            <a:r>
              <a:rPr lang="en-US" sz="2000" dirty="0" smtClean="0"/>
              <a:t>‘</a:t>
            </a:r>
            <a:r>
              <a:rPr lang="en-US" sz="2000" dirty="0" err="1" smtClean="0"/>
              <a:t>setBrand</a:t>
            </a:r>
            <a:r>
              <a:rPr lang="en-US" sz="2000" dirty="0" smtClean="0"/>
              <a:t>’ updates ‘</a:t>
            </a:r>
            <a:r>
              <a:rPr lang="en-US" sz="2000" dirty="0" err="1" smtClean="0"/>
              <a:t>getBrand</a:t>
            </a:r>
            <a:r>
              <a:rPr lang="en-US" sz="2000" dirty="0" smtClean="0"/>
              <a:t>’ with user’s new input</a:t>
            </a:r>
          </a:p>
          <a:p>
            <a:pPr lvl="2"/>
            <a:endParaRPr lang="en-US" sz="2000" dirty="0"/>
          </a:p>
          <a:p>
            <a:pPr lvl="1"/>
            <a:r>
              <a:rPr lang="en-US" sz="2400" dirty="0" err="1" smtClean="0"/>
              <a:t>setModel</a:t>
            </a:r>
            <a:endParaRPr lang="en-US" sz="2400" dirty="0" smtClean="0"/>
          </a:p>
          <a:p>
            <a:pPr lvl="2"/>
            <a:r>
              <a:rPr lang="en-US" sz="2000" dirty="0" smtClean="0"/>
              <a:t>‘</a:t>
            </a:r>
            <a:r>
              <a:rPr lang="en-US" sz="2000" dirty="0" err="1" smtClean="0"/>
              <a:t>setModel</a:t>
            </a:r>
            <a:r>
              <a:rPr lang="en-US" sz="2000" dirty="0" smtClean="0"/>
              <a:t>’ updates ‘</a:t>
            </a:r>
            <a:r>
              <a:rPr lang="en-US" sz="2000" dirty="0" err="1" smtClean="0"/>
              <a:t>getModel</a:t>
            </a:r>
            <a:r>
              <a:rPr lang="en-US" sz="2000" dirty="0" smtClean="0"/>
              <a:t>’ with user’s new input</a:t>
            </a:r>
          </a:p>
        </p:txBody>
      </p:sp>
    </p:spTree>
    <p:extLst>
      <p:ext uri="{BB962C8B-B14F-4D97-AF65-F5344CB8AC3E}">
        <p14:creationId xmlns:p14="http://schemas.microsoft.com/office/powerpoint/2010/main" val="4272433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Four – Stream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PartFour.java</a:t>
            </a:r>
          </a:p>
          <a:p>
            <a:pPr lvl="1"/>
            <a:r>
              <a:rPr lang="en-US" sz="2400" dirty="0" smtClean="0"/>
              <a:t>User inputs one or more employee information</a:t>
            </a:r>
          </a:p>
          <a:p>
            <a:pPr lvl="2"/>
            <a:r>
              <a:rPr lang="en-US" sz="1800" dirty="0" smtClean="0"/>
              <a:t>[</a:t>
            </a:r>
            <a:r>
              <a:rPr lang="en-US" sz="1800" dirty="0" err="1" smtClean="0"/>
              <a:t>Last_Name</a:t>
            </a:r>
            <a:r>
              <a:rPr lang="en-US" sz="1800" dirty="0" smtClean="0"/>
              <a:t>, </a:t>
            </a:r>
            <a:r>
              <a:rPr lang="en-US" sz="1800" dirty="0" err="1" smtClean="0"/>
              <a:t>First_Name</a:t>
            </a:r>
            <a:r>
              <a:rPr lang="en-US" sz="1800" dirty="0" smtClean="0"/>
              <a:t>, Salary, Position]</a:t>
            </a:r>
          </a:p>
          <a:p>
            <a:pPr lvl="1"/>
            <a:r>
              <a:rPr lang="en-US" sz="2400" dirty="0" smtClean="0"/>
              <a:t>Filter</a:t>
            </a:r>
          </a:p>
          <a:p>
            <a:pPr lvl="2"/>
            <a:r>
              <a:rPr lang="en-US" sz="1800" dirty="0" smtClean="0"/>
              <a:t>Filters employees by Salary &gt; 1200</a:t>
            </a:r>
          </a:p>
          <a:p>
            <a:pPr lvl="1"/>
            <a:r>
              <a:rPr lang="en-US" sz="2400" dirty="0" smtClean="0"/>
              <a:t>Map</a:t>
            </a:r>
          </a:p>
          <a:p>
            <a:pPr lvl="2"/>
            <a:r>
              <a:rPr lang="en-US" sz="1800" dirty="0" smtClean="0"/>
              <a:t>Obtains only </a:t>
            </a:r>
            <a:r>
              <a:rPr lang="en-US" sz="1800" dirty="0" err="1" smtClean="0"/>
              <a:t>Last_Name</a:t>
            </a:r>
            <a:r>
              <a:rPr lang="en-US" sz="1800" dirty="0" smtClean="0"/>
              <a:t> and Salary of each employee</a:t>
            </a:r>
            <a:endParaRPr lang="en-US" sz="1800" dirty="0"/>
          </a:p>
          <a:p>
            <a:pPr lvl="1"/>
            <a:r>
              <a:rPr lang="en-US" sz="2400" dirty="0" err="1"/>
              <a:t>f</a:t>
            </a:r>
            <a:r>
              <a:rPr lang="en-US" sz="2400" dirty="0" err="1" smtClean="0"/>
              <a:t>orEach</a:t>
            </a:r>
            <a:endParaRPr lang="en-US" sz="2400" dirty="0" smtClean="0"/>
          </a:p>
          <a:p>
            <a:pPr lvl="2"/>
            <a:r>
              <a:rPr lang="en-US" sz="1800" dirty="0" smtClean="0"/>
              <a:t>Loop through each employee and send to </a:t>
            </a:r>
            <a:r>
              <a:rPr lang="en-US" sz="1800" dirty="0" err="1" smtClean="0"/>
              <a:t>yacc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804993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Five  - List Comprehensions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Syntax: (</a:t>
            </a:r>
            <a:r>
              <a:rPr lang="en-US" sz="2800" dirty="0" err="1" smtClean="0"/>
              <a:t>mapp</a:t>
            </a:r>
            <a:r>
              <a:rPr lang="en-US" sz="2800" dirty="0" smtClean="0"/>
              <a:t> ‘lambda x : x + 1 ‘ ‘(1 2 3))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Addition of </a:t>
            </a:r>
            <a:r>
              <a:rPr lang="en-US" sz="2400" dirty="0" err="1" smtClean="0"/>
              <a:t>mapp</a:t>
            </a:r>
            <a:r>
              <a:rPr lang="en-US" sz="2400" dirty="0" smtClean="0"/>
              <a:t> to </a:t>
            </a:r>
            <a:r>
              <a:rPr lang="en-US" sz="2400" dirty="0" err="1" smtClean="0"/>
              <a:t>standard_env</a:t>
            </a:r>
            <a:endParaRPr lang="en-US" sz="2400" dirty="0"/>
          </a:p>
          <a:p>
            <a:pPr lvl="2"/>
            <a:r>
              <a:rPr lang="en-US" sz="1800" dirty="0" smtClean="0"/>
              <a:t>Line 73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 smtClean="0"/>
              <a:t>Configure lambda that is in text form to be able to be run</a:t>
            </a:r>
          </a:p>
          <a:p>
            <a:pPr lvl="2"/>
            <a:r>
              <a:rPr lang="en-US" sz="1800" dirty="0" smtClean="0"/>
              <a:t>Line 133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181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Six – Bugs Fixed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Fixed TEXT regex improperly reading lambda function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600" dirty="0" smtClean="0"/>
              <a:t>Before</a:t>
            </a:r>
            <a:r>
              <a:rPr lang="en-US" sz="2800" dirty="0" smtClean="0"/>
              <a:t>					</a:t>
            </a:r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600" dirty="0" smtClean="0"/>
              <a:t>After</a:t>
            </a:r>
            <a:endParaRPr lang="en-US" sz="2800" dirty="0" smtClean="0"/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endParaRPr lang="en-US" sz="2800" dirty="0" smtClean="0"/>
          </a:p>
          <a:p>
            <a:r>
              <a:rPr lang="en-US" sz="2800" dirty="0" smtClean="0"/>
              <a:t>Fixed evaluation of lambdas </a:t>
            </a:r>
          </a:p>
          <a:p>
            <a:pPr lvl="1"/>
            <a:r>
              <a:rPr lang="en-US" sz="2400" dirty="0" smtClean="0"/>
              <a:t>Improperly treating all quoted text as SIMB</a:t>
            </a:r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853" y="2672048"/>
            <a:ext cx="3572374" cy="20481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489" y="2672048"/>
            <a:ext cx="3553321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282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Swift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400" dirty="0" smtClean="0"/>
              <a:t>Functionalities</a:t>
            </a:r>
          </a:p>
          <a:p>
            <a:pPr lvl="1"/>
            <a:r>
              <a:rPr lang="en-US" sz="2400" dirty="0" smtClean="0"/>
              <a:t>Let</a:t>
            </a:r>
          </a:p>
          <a:p>
            <a:pPr lvl="2"/>
            <a:r>
              <a:rPr lang="en-US" sz="2000" dirty="0" smtClean="0"/>
              <a:t>Declares a immutable variable</a:t>
            </a:r>
          </a:p>
          <a:p>
            <a:pPr lvl="2"/>
            <a:r>
              <a:rPr lang="en-US" sz="2000" dirty="0" smtClean="0"/>
              <a:t>Validation errors when trying to change referenced variable</a:t>
            </a:r>
            <a:endParaRPr lang="en-US" sz="2400" dirty="0" smtClean="0"/>
          </a:p>
          <a:p>
            <a:pPr lvl="1"/>
            <a:r>
              <a:rPr lang="en-US" sz="2400" dirty="0" err="1" smtClean="0"/>
              <a:t>Var</a:t>
            </a:r>
            <a:endParaRPr lang="en-US" sz="2400" dirty="0" smtClean="0"/>
          </a:p>
          <a:p>
            <a:pPr lvl="2"/>
            <a:r>
              <a:rPr lang="en-US" sz="2000" dirty="0" smtClean="0"/>
              <a:t>Declares a mutable variable</a:t>
            </a:r>
          </a:p>
          <a:p>
            <a:pPr marL="384048" lvl="2" indent="0">
              <a:buNone/>
            </a:pPr>
            <a:endParaRPr lang="en-US" sz="2400" dirty="0"/>
          </a:p>
          <a:p>
            <a:pPr lvl="1"/>
            <a:r>
              <a:rPr lang="en-US" sz="2400" dirty="0" smtClean="0"/>
              <a:t>Print</a:t>
            </a:r>
          </a:p>
          <a:p>
            <a:pPr lvl="2"/>
            <a:r>
              <a:rPr lang="en-US" sz="2000" dirty="0" smtClean="0"/>
              <a:t>Prints anything within parenthesis, such as variables or any items</a:t>
            </a:r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91410736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122</TotalTime>
  <Words>231</Words>
  <Application>Microsoft Office PowerPoint</Application>
  <PresentationFormat>Widescreen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PL Final Project</vt:lpstr>
      <vt:lpstr>Part One – Removing excess code</vt:lpstr>
      <vt:lpstr>Part Three – Closures </vt:lpstr>
      <vt:lpstr>Part Four – Stream Operations</vt:lpstr>
      <vt:lpstr>Part Five  - List Comprehensions</vt:lpstr>
      <vt:lpstr>Part Six – Bugs Fixed </vt:lpstr>
      <vt:lpstr>Swift Parser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 Final Project</dc:title>
  <dc:creator>Eric Nam</dc:creator>
  <cp:lastModifiedBy>Eric Nam</cp:lastModifiedBy>
  <cp:revision>13</cp:revision>
  <dcterms:created xsi:type="dcterms:W3CDTF">2016-05-11T17:38:59Z</dcterms:created>
  <dcterms:modified xsi:type="dcterms:W3CDTF">2016-05-11T19:41:24Z</dcterms:modified>
</cp:coreProperties>
</file>