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2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E5C9287-4E1F-4AB2-97CB-876A0004E13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9640A53-A9C4-4AB1-A780-E9095F3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3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8836" r="55995" b="31506"/>
          <a:stretch/>
        </p:blipFill>
        <p:spPr>
          <a:xfrm>
            <a:off x="2557674" y="2197768"/>
            <a:ext cx="7074569" cy="4042611"/>
          </a:xfrm>
        </p:spPr>
      </p:pic>
    </p:spTree>
    <p:extLst>
      <p:ext uri="{BB962C8B-B14F-4D97-AF65-F5344CB8AC3E}">
        <p14:creationId xmlns:p14="http://schemas.microsoft.com/office/powerpoint/2010/main" val="381983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31124" r="24892" b="15490"/>
          <a:stretch/>
        </p:blipFill>
        <p:spPr>
          <a:xfrm>
            <a:off x="1202919" y="2149642"/>
            <a:ext cx="8133586" cy="4110837"/>
          </a:xfrm>
        </p:spPr>
      </p:pic>
    </p:spTree>
    <p:extLst>
      <p:ext uri="{BB962C8B-B14F-4D97-AF65-F5344CB8AC3E}">
        <p14:creationId xmlns:p14="http://schemas.microsoft.com/office/powerpoint/2010/main" val="5565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Head with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Tail with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black node, and assign it a value and reference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 Head and tail with this nod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Head reference to first node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Tail References last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 in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the beginning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middle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the end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0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sequential collection of ordered or unordered list.</a:t>
            </a:r>
          </a:p>
          <a:p>
            <a:r>
              <a:rPr lang="en-US" dirty="0" smtClean="0"/>
              <a:t>Made up of independent nodes that contain any type.</a:t>
            </a:r>
          </a:p>
          <a:p>
            <a:r>
              <a:rPr lang="en-US" dirty="0" smtClean="0"/>
              <a:t>Each node has reference to the next node in the link.</a:t>
            </a:r>
          </a:p>
          <a:p>
            <a:r>
              <a:rPr lang="en-US" dirty="0" smtClean="0"/>
              <a:t>A linear data structure that consists of series of nodes connected by pointers or references.</a:t>
            </a:r>
          </a:p>
          <a:p>
            <a:r>
              <a:rPr lang="en-US" b="1" dirty="0" smtClean="0"/>
              <a:t>They are not contiguous in memory.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14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t="25511" r="9354" b="15502"/>
          <a:stretch/>
        </p:blipFill>
        <p:spPr>
          <a:xfrm>
            <a:off x="2935704" y="2037347"/>
            <a:ext cx="6320591" cy="2566737"/>
          </a:xfrm>
        </p:spPr>
      </p:pic>
    </p:spTree>
    <p:extLst>
      <p:ext uri="{BB962C8B-B14F-4D97-AF65-F5344CB8AC3E}">
        <p14:creationId xmlns:p14="http://schemas.microsoft.com/office/powerpoint/2010/main" val="358770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Circular Singly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Doubly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Circular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8918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Node/Link, stores value and reference to the next node and the last node contains null, </a:t>
            </a:r>
            <a:r>
              <a:rPr lang="en-US" dirty="0"/>
              <a:t>s</a:t>
            </a:r>
            <a:r>
              <a:rPr lang="en-US" dirty="0" smtClean="0"/>
              <a:t>pecifying the end of the list.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6" t="38129" r="40790" b="36374"/>
          <a:stretch/>
        </p:blipFill>
        <p:spPr>
          <a:xfrm>
            <a:off x="1820049" y="3064041"/>
            <a:ext cx="8549820" cy="29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Circular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Singly, the last node holds reference to the first node, hence circular.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t="53801" r="68684" b="31462"/>
          <a:stretch/>
        </p:blipFill>
        <p:spPr>
          <a:xfrm>
            <a:off x="2653808" y="3023936"/>
            <a:ext cx="6882302" cy="24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contains the reference to both next and previous node.</a:t>
            </a:r>
          </a:p>
          <a:p>
            <a:r>
              <a:rPr lang="en-US" dirty="0" smtClean="0"/>
              <a:t>The last node has null for next and first node has null in prev.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33450" r="57632" b="43392"/>
          <a:stretch/>
        </p:blipFill>
        <p:spPr>
          <a:xfrm>
            <a:off x="3481137" y="3320715"/>
            <a:ext cx="4780548" cy="15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6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0743" r="56424" b="27310"/>
          <a:stretch/>
        </p:blipFill>
        <p:spPr>
          <a:xfrm>
            <a:off x="1427748" y="2261937"/>
            <a:ext cx="6737684" cy="4049973"/>
          </a:xfrm>
        </p:spPr>
      </p:pic>
    </p:spTree>
    <p:extLst>
      <p:ext uri="{BB962C8B-B14F-4D97-AF65-F5344CB8AC3E}">
        <p14:creationId xmlns:p14="http://schemas.microsoft.com/office/powerpoint/2010/main" val="413585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Circular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and first node have no null values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first node</a:t>
            </a:r>
            <a:r>
              <a:rPr lang="en-US" dirty="0" smtClean="0"/>
              <a:t>, </a:t>
            </a:r>
            <a:r>
              <a:rPr lang="en-US" b="1" dirty="0" smtClean="0"/>
              <a:t>previous</a:t>
            </a:r>
            <a:r>
              <a:rPr lang="en-US" dirty="0" smtClean="0"/>
              <a:t> points to </a:t>
            </a:r>
            <a:r>
              <a:rPr lang="en-US" b="1" dirty="0" smtClean="0"/>
              <a:t>last node</a:t>
            </a:r>
            <a:r>
              <a:rPr lang="en-US" dirty="0" smtClean="0"/>
              <a:t>, and for last node, </a:t>
            </a:r>
            <a:r>
              <a:rPr lang="en-US" b="1" dirty="0" smtClean="0"/>
              <a:t>next </a:t>
            </a:r>
            <a:r>
              <a:rPr lang="en-US" dirty="0" smtClean="0"/>
              <a:t>reference </a:t>
            </a:r>
            <a:r>
              <a:rPr lang="en-US" b="1" dirty="0" smtClean="0"/>
              <a:t>first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4152" r="57105" b="39884"/>
          <a:stretch/>
        </p:blipFill>
        <p:spPr>
          <a:xfrm>
            <a:off x="3577390" y="3529262"/>
            <a:ext cx="4684294" cy="17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65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1523</TotalTime>
  <Words>262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Linked List</vt:lpstr>
      <vt:lpstr>Definition</vt:lpstr>
      <vt:lpstr>Structure</vt:lpstr>
      <vt:lpstr>Types of Linked lists</vt:lpstr>
      <vt:lpstr>1. Singly linked list</vt:lpstr>
      <vt:lpstr>2. Circular Singly Linked List</vt:lpstr>
      <vt:lpstr>3. Doubly linked list</vt:lpstr>
      <vt:lpstr>Example</vt:lpstr>
      <vt:lpstr>4. Circular Doubly linked List</vt:lpstr>
      <vt:lpstr>Example</vt:lpstr>
      <vt:lpstr>Linked List in memory</vt:lpstr>
      <vt:lpstr>Implementation</vt:lpstr>
      <vt:lpstr>1. Singly linked list</vt:lpstr>
      <vt:lpstr>Adding element in singly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Microsoft account</dc:creator>
  <cp:lastModifiedBy>Microsoft account</cp:lastModifiedBy>
  <cp:revision>18</cp:revision>
  <dcterms:created xsi:type="dcterms:W3CDTF">2024-10-27T10:05:16Z</dcterms:created>
  <dcterms:modified xsi:type="dcterms:W3CDTF">2024-10-28T11:28:55Z</dcterms:modified>
</cp:coreProperties>
</file>