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6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28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9D5-1B54-4E0F-9E90-AC2106D87E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551600-2541-401D-9F53-61D2A852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26996" r="15403" b="19275"/>
          <a:stretch/>
        </p:blipFill>
        <p:spPr>
          <a:xfrm>
            <a:off x="677334" y="1716505"/>
            <a:ext cx="9400672" cy="4170947"/>
          </a:xfrm>
        </p:spPr>
      </p:pic>
    </p:spTree>
    <p:extLst>
      <p:ext uri="{BB962C8B-B14F-4D97-AF65-F5344CB8AC3E}">
        <p14:creationId xmlns:p14="http://schemas.microsoft.com/office/powerpoint/2010/main" val="227438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why not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t="27823" r="14939" b="20514"/>
          <a:stretch/>
        </p:blipFill>
        <p:spPr>
          <a:xfrm>
            <a:off x="796293" y="2042695"/>
            <a:ext cx="8358750" cy="3459747"/>
          </a:xfrm>
        </p:spPr>
      </p:pic>
    </p:spTree>
    <p:extLst>
      <p:ext uri="{BB962C8B-B14F-4D97-AF65-F5344CB8AC3E}">
        <p14:creationId xmlns:p14="http://schemas.microsoft.com/office/powerpoint/2010/main" val="6330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Create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Push</a:t>
            </a:r>
            <a:r>
              <a:rPr lang="en-US" dirty="0" smtClean="0"/>
              <a:t>: Insert an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Pop</a:t>
            </a:r>
            <a:r>
              <a:rPr lang="en-US" dirty="0" smtClean="0"/>
              <a:t>: remove an element. Returns popped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Peek</a:t>
            </a:r>
            <a:r>
              <a:rPr lang="en-US" dirty="0" smtClean="0"/>
              <a:t>: get the first element / last inserted.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isEmpty</a:t>
            </a:r>
            <a:r>
              <a:rPr lang="en-US" dirty="0" smtClean="0"/>
              <a:t>: check if stack is empty if implemented with arrays.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isFull</a:t>
            </a:r>
            <a:r>
              <a:rPr lang="en-US" dirty="0" smtClean="0"/>
              <a:t>: Check if it is full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deleteStack</a:t>
            </a:r>
            <a:r>
              <a:rPr lang="en-US" dirty="0" smtClean="0"/>
              <a:t>: delete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5" t="23658" r="42213" b="36139"/>
          <a:stretch/>
        </p:blipFill>
        <p:spPr>
          <a:xfrm>
            <a:off x="5374105" y="2662989"/>
            <a:ext cx="4226139" cy="2518611"/>
          </a:xfrm>
        </p:spPr>
      </p:pic>
    </p:spTree>
    <p:extLst>
      <p:ext uri="{BB962C8B-B14F-4D97-AF65-F5344CB8AC3E}">
        <p14:creationId xmlns:p14="http://schemas.microsoft.com/office/powerpoint/2010/main" val="8743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/>
              <a:t>Fixed Size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Variable size</a:t>
            </a:r>
          </a:p>
          <a:p>
            <a:r>
              <a:rPr lang="en-US" dirty="0" smtClean="0"/>
              <a:t>Not easy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2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Stack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25756" r="14241" b="18034"/>
          <a:stretch/>
        </p:blipFill>
        <p:spPr>
          <a:xfrm>
            <a:off x="677334" y="1930399"/>
            <a:ext cx="7860752" cy="3459747"/>
          </a:xfrm>
        </p:spPr>
      </p:pic>
    </p:spTree>
    <p:extLst>
      <p:ext uri="{BB962C8B-B14F-4D97-AF65-F5344CB8AC3E}">
        <p14:creationId xmlns:p14="http://schemas.microsoft.com/office/powerpoint/2010/main" val="353302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the stack</a:t>
            </a:r>
            <a:br>
              <a:rPr lang="en-US" dirty="0" smtClean="0"/>
            </a:br>
            <a:r>
              <a:rPr lang="en-US" sz="2400" dirty="0" smtClean="0"/>
              <a:t>It is insert at the beginning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t="23164" r="16985" b="18511"/>
          <a:stretch/>
        </p:blipFill>
        <p:spPr>
          <a:xfrm>
            <a:off x="677334" y="1930400"/>
            <a:ext cx="8782390" cy="4197684"/>
          </a:xfrm>
        </p:spPr>
      </p:pic>
    </p:spTree>
    <p:extLst>
      <p:ext uri="{BB962C8B-B14F-4D97-AF65-F5344CB8AC3E}">
        <p14:creationId xmlns:p14="http://schemas.microsoft.com/office/powerpoint/2010/main" val="143995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br>
              <a:rPr lang="en-US" dirty="0" smtClean="0"/>
            </a:br>
            <a:r>
              <a:rPr lang="en-US" sz="2400" dirty="0" smtClean="0"/>
              <a:t>Remove at the beginning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4" t="21623" r="15170" b="21341"/>
          <a:stretch/>
        </p:blipFill>
        <p:spPr>
          <a:xfrm>
            <a:off x="677334" y="2133601"/>
            <a:ext cx="8334916" cy="3834061"/>
          </a:xfrm>
        </p:spPr>
      </p:pic>
    </p:spTree>
    <p:extLst>
      <p:ext uri="{BB962C8B-B14F-4D97-AF65-F5344CB8AC3E}">
        <p14:creationId xmlns:p14="http://schemas.microsoft.com/office/powerpoint/2010/main" val="6150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</a:t>
            </a:r>
            <a:br>
              <a:rPr lang="en-US" dirty="0" smtClean="0"/>
            </a:br>
            <a:r>
              <a:rPr lang="en-US" sz="2800" dirty="0" smtClean="0"/>
              <a:t>Returns head value / top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br>
              <a:rPr lang="en-US" dirty="0" smtClean="0"/>
            </a:br>
            <a:r>
              <a:rPr lang="en-US" dirty="0" smtClean="0"/>
              <a:t>Set head to null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32782" r="7731" b="28781"/>
          <a:stretch/>
        </p:blipFill>
        <p:spPr>
          <a:xfrm>
            <a:off x="677334" y="2486527"/>
            <a:ext cx="8906994" cy="2502568"/>
          </a:xfrm>
        </p:spPr>
      </p:pic>
    </p:spTree>
    <p:extLst>
      <p:ext uri="{BB962C8B-B14F-4D97-AF65-F5344CB8AC3E}">
        <p14:creationId xmlns:p14="http://schemas.microsoft.com/office/powerpoint/2010/main" val="4249193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88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Stack</vt:lpstr>
      <vt:lpstr>Operations</vt:lpstr>
      <vt:lpstr>Implementation</vt:lpstr>
      <vt:lpstr>Complexity of Stack Array</vt:lpstr>
      <vt:lpstr>Stack</vt:lpstr>
      <vt:lpstr>Pushing to the stack It is insert at the beginning</vt:lpstr>
      <vt:lpstr>Pop Remove at the beginning</vt:lpstr>
      <vt:lpstr>Peek Returns head value / top element</vt:lpstr>
      <vt:lpstr>Delete Set head to null</vt:lpstr>
      <vt:lpstr>Complexities</vt:lpstr>
      <vt:lpstr>Why and why not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Microsoft account</dc:creator>
  <cp:lastModifiedBy>Microsoft account</cp:lastModifiedBy>
  <cp:revision>15</cp:revision>
  <dcterms:created xsi:type="dcterms:W3CDTF">2024-10-28T19:30:32Z</dcterms:created>
  <dcterms:modified xsi:type="dcterms:W3CDTF">2024-10-29T09:14:53Z</dcterms:modified>
</cp:coreProperties>
</file>