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8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DEC72FA-C478-43FE-AA9D-0EA4B4B0CA90}" type="datetimeFigureOut">
              <a:rPr lang="pt-BR" smtClean="0"/>
              <a:t>30/09/2021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BA747AA-5BA8-4F98-A82A-42E0E6D3E54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72FA-C478-43FE-AA9D-0EA4B4B0CA90}" type="datetimeFigureOut">
              <a:rPr lang="pt-BR" smtClean="0"/>
              <a:t>30/09/2021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7AA-5BA8-4F98-A82A-42E0E6D3E54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72FA-C478-43FE-AA9D-0EA4B4B0CA90}" type="datetimeFigureOut">
              <a:rPr lang="pt-BR" smtClean="0"/>
              <a:t>30/09/2021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7AA-5BA8-4F98-A82A-42E0E6D3E54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72FA-C478-43FE-AA9D-0EA4B4B0CA90}" type="datetimeFigureOut">
              <a:rPr lang="pt-BR" smtClean="0"/>
              <a:t>30/09/2021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7AA-5BA8-4F98-A82A-42E0E6D3E54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72FA-C478-43FE-AA9D-0EA4B4B0CA90}" type="datetimeFigureOut">
              <a:rPr lang="pt-BR" smtClean="0"/>
              <a:t>30/09/2021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7AA-5BA8-4F98-A82A-42E0E6D3E54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72FA-C478-43FE-AA9D-0EA4B4B0CA90}" type="datetimeFigureOut">
              <a:rPr lang="pt-BR" smtClean="0"/>
              <a:t>30/09/2021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7AA-5BA8-4F98-A82A-42E0E6D3E54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DEC72FA-C478-43FE-AA9D-0EA4B4B0CA90}" type="datetimeFigureOut">
              <a:rPr lang="pt-BR" smtClean="0"/>
              <a:t>30/09/2021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BA747AA-5BA8-4F98-A82A-42E0E6D3E54C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DEC72FA-C478-43FE-AA9D-0EA4B4B0CA90}" type="datetimeFigureOut">
              <a:rPr lang="pt-BR" smtClean="0"/>
              <a:t>30/09/2021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BA747AA-5BA8-4F98-A82A-42E0E6D3E54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72FA-C478-43FE-AA9D-0EA4B4B0CA90}" type="datetimeFigureOut">
              <a:rPr lang="pt-BR" smtClean="0"/>
              <a:t>30/09/2021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7AA-5BA8-4F98-A82A-42E0E6D3E54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72FA-C478-43FE-AA9D-0EA4B4B0CA90}" type="datetimeFigureOut">
              <a:rPr lang="pt-BR" smtClean="0"/>
              <a:t>30/09/2021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7AA-5BA8-4F98-A82A-42E0E6D3E54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72FA-C478-43FE-AA9D-0EA4B4B0CA90}" type="datetimeFigureOut">
              <a:rPr lang="pt-BR" smtClean="0"/>
              <a:t>30/09/2021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747AA-5BA8-4F98-A82A-42E0E6D3E54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DEC72FA-C478-43FE-AA9D-0EA4B4B0CA90}" type="datetimeFigureOut">
              <a:rPr lang="pt-BR" smtClean="0"/>
              <a:t>30/09/2021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BA747AA-5BA8-4F98-A82A-42E0E6D3E54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1470025"/>
          </a:xfrm>
        </p:spPr>
        <p:txBody>
          <a:bodyPr/>
          <a:lstStyle/>
          <a:p>
            <a:r>
              <a:rPr lang="pt-BR" b="1" dirty="0" smtClean="0"/>
              <a:t>Projeto Reconhecimento de Padrões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232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4325112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Este </a:t>
            </a:r>
            <a:r>
              <a:rPr lang="pt-BR" dirty="0"/>
              <a:t>trabalho tem como objetivo utilizar </a:t>
            </a:r>
            <a:r>
              <a:rPr lang="pt-BR" dirty="0" smtClean="0"/>
              <a:t>técnicas </a:t>
            </a:r>
            <a:r>
              <a:rPr lang="pt-BR" dirty="0"/>
              <a:t>de aprendizado com redes neural, para que obtenha uma classificação satisfatória de imagens de folhas de fava, mais </a:t>
            </a:r>
            <a:r>
              <a:rPr lang="pt-BR" dirty="0" smtClean="0"/>
              <a:t>especificamente, </a:t>
            </a:r>
            <a:r>
              <a:rPr lang="pt-BR" dirty="0"/>
              <a:t>a fava cearense e a fava orelha de vo.</a:t>
            </a:r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611560" y="908720"/>
            <a:ext cx="8229600" cy="1066800"/>
          </a:xfrm>
        </p:spPr>
        <p:txBody>
          <a:bodyPr>
            <a:normAutofit/>
          </a:bodyPr>
          <a:lstStyle/>
          <a:p>
            <a:r>
              <a:rPr lang="pt-BR" dirty="0"/>
              <a:t>Objetivo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473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>
                <a:latin typeface="+mj-lt"/>
              </a:rPr>
              <a:t>O conjunto de dados utilizado foi </a:t>
            </a:r>
            <a:r>
              <a:rPr lang="pt-BR" sz="2400" dirty="0" smtClean="0">
                <a:latin typeface="+mj-lt"/>
              </a:rPr>
              <a:t>disponibilizado </a:t>
            </a:r>
            <a:r>
              <a:rPr lang="pt-BR" sz="2400" dirty="0">
                <a:latin typeface="+mj-lt"/>
              </a:rPr>
              <a:t>por Raphael Miller e possui um </a:t>
            </a:r>
            <a:r>
              <a:rPr lang="pt-BR" sz="2400" dirty="0" smtClean="0">
                <a:latin typeface="+mj-lt"/>
              </a:rPr>
              <a:t>total de </a:t>
            </a:r>
            <a:r>
              <a:rPr lang="pt-BR" sz="2400" dirty="0">
                <a:latin typeface="+mj-lt"/>
              </a:rPr>
              <a:t>229 imagens, sendo 109 de Fava Cearense e 120 de Orelha de Vo</a:t>
            </a:r>
            <a:r>
              <a:rPr lang="pt-BR" sz="2400" dirty="0" smtClean="0">
                <a:latin typeface="+mj-lt"/>
              </a:rPr>
              <a:t>.</a:t>
            </a:r>
            <a:r>
              <a:rPr lang="pt-BR" dirty="0">
                <a:latin typeface="+mj-lt"/>
              </a:rPr>
              <a:t/>
            </a:r>
            <a:br>
              <a:rPr lang="pt-BR" dirty="0">
                <a:latin typeface="+mj-lt"/>
              </a:rPr>
            </a:br>
            <a:endParaRPr lang="pt-BR" dirty="0">
              <a:latin typeface="+mj-lt"/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83568" y="908720"/>
            <a:ext cx="8229600" cy="1066800"/>
          </a:xfrm>
        </p:spPr>
        <p:txBody>
          <a:bodyPr>
            <a:normAutofit/>
          </a:bodyPr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312860" y="5888234"/>
            <a:ext cx="32403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Figura. 1. Com o fundo (original)</a:t>
            </a:r>
            <a:r>
              <a:rPr lang="pt-BR" sz="1400" dirty="0" smtClean="0"/>
              <a:t> 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151597" y="5850912"/>
            <a:ext cx="20882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Figura. 2. Sem o fundo</a:t>
            </a:r>
            <a:r>
              <a:rPr lang="pt-BR" sz="1400" dirty="0" smtClean="0"/>
              <a:t> </a:t>
            </a:r>
            <a:endParaRPr lang="pt-BR" sz="1400" dirty="0"/>
          </a:p>
        </p:txBody>
      </p:sp>
      <p:pic>
        <p:nvPicPr>
          <p:cNvPr id="2052" name="Picture 4" descr="C:\Users\Erico\Desktop\projeto_reconhecimento_padroes\imagens_masked200x267\fava_cearense\20191018_0851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691" y="3927792"/>
            <a:ext cx="1365549" cy="182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Erico\Desktop\projeto_reconhecimento_padroes\imagens200x267\fava_cearense\20191018_0851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245" y="3927791"/>
            <a:ext cx="1355086" cy="180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81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Pré-processamento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/>
              <a:t>Com o intuito de obter um melhor desempenho da rede neural, foi realizado um </a:t>
            </a:r>
            <a:r>
              <a:rPr lang="pt-BR" sz="2000" dirty="0" smtClean="0"/>
              <a:t>pré-processamento </a:t>
            </a:r>
            <a:r>
              <a:rPr lang="pt-BR" sz="2000" dirty="0"/>
              <a:t>nas imagens (Figura 1). A partir do conjunto de dados original, </a:t>
            </a:r>
            <a:r>
              <a:rPr lang="pt-BR" sz="2000" dirty="0" smtClean="0"/>
              <a:t>foram criados </a:t>
            </a:r>
            <a:r>
              <a:rPr lang="pt-BR" sz="2000" dirty="0"/>
              <a:t>mais </a:t>
            </a:r>
            <a:r>
              <a:rPr lang="pt-BR" sz="2000" dirty="0" smtClean="0"/>
              <a:t>um novo conjunto. </a:t>
            </a:r>
            <a:r>
              <a:rPr lang="pt-BR" sz="2000" dirty="0"/>
              <a:t>C</a:t>
            </a:r>
            <a:r>
              <a:rPr lang="pt-BR" sz="2000" dirty="0" smtClean="0"/>
              <a:t>omposto </a:t>
            </a:r>
            <a:r>
              <a:rPr lang="pt-BR" sz="2000" dirty="0"/>
              <a:t>por imagens que tiveram </a:t>
            </a:r>
            <a:r>
              <a:rPr lang="pt-BR" sz="2000" dirty="0" smtClean="0"/>
              <a:t>boa</a:t>
            </a:r>
            <a:r>
              <a:rPr lang="pt-BR" sz="2000" dirty="0"/>
              <a:t> </a:t>
            </a:r>
            <a:r>
              <a:rPr lang="pt-BR" sz="2000" dirty="0" smtClean="0"/>
              <a:t>parte </a:t>
            </a:r>
            <a:r>
              <a:rPr lang="pt-BR" sz="2000" dirty="0"/>
              <a:t>do fundo </a:t>
            </a:r>
            <a:r>
              <a:rPr lang="pt-BR" sz="2000" dirty="0" smtClean="0"/>
              <a:t>da removido </a:t>
            </a:r>
            <a:r>
              <a:rPr lang="pt-BR" sz="2000" dirty="0"/>
              <a:t>usando a biblioteca </a:t>
            </a:r>
            <a:r>
              <a:rPr lang="pt-BR" sz="2000" dirty="0" err="1"/>
              <a:t>OpenCV</a:t>
            </a:r>
            <a:r>
              <a:rPr lang="pt-BR" sz="2000" dirty="0" smtClean="0"/>
              <a:t>, </a:t>
            </a:r>
            <a:r>
              <a:rPr lang="pt-BR" sz="2000" dirty="0"/>
              <a:t>permanecendo somente as folhas (Figura 2</a:t>
            </a:r>
            <a:r>
              <a:rPr lang="pt-BR" sz="2000" dirty="0" smtClean="0"/>
              <a:t>).</a:t>
            </a:r>
          </a:p>
          <a:p>
            <a:pPr algn="just"/>
            <a:endParaRPr lang="pt-BR" sz="2000" dirty="0"/>
          </a:p>
          <a:p>
            <a:r>
              <a:rPr lang="pt-BR" sz="2000" dirty="0" smtClean="0"/>
              <a:t>Após a criação do novo conjunto de </a:t>
            </a:r>
            <a:r>
              <a:rPr lang="pt-BR" sz="2000" dirty="0"/>
              <a:t>imagens, foi aplicado </a:t>
            </a:r>
            <a:r>
              <a:rPr lang="pt-BR" sz="2000" dirty="0" smtClean="0"/>
              <a:t>um redimensionamento em </a:t>
            </a:r>
            <a:r>
              <a:rPr lang="pt-BR" sz="2000" dirty="0"/>
              <a:t>todos os conjuntos usando a biblioteca </a:t>
            </a:r>
            <a:r>
              <a:rPr lang="pt-BR" sz="2000" dirty="0" err="1"/>
              <a:t>OpenCV</a:t>
            </a:r>
            <a:r>
              <a:rPr lang="pt-BR" sz="2000" dirty="0"/>
              <a:t>, com a finalidade </a:t>
            </a:r>
            <a:r>
              <a:rPr lang="pt-BR" sz="2000" dirty="0" smtClean="0"/>
              <a:t>de reduzir</a:t>
            </a:r>
            <a:r>
              <a:rPr lang="pt-BR" sz="2000" dirty="0"/>
              <a:t> </a:t>
            </a:r>
            <a:r>
              <a:rPr lang="pt-BR" sz="2000" dirty="0" smtClean="0"/>
              <a:t>o </a:t>
            </a:r>
            <a:r>
              <a:rPr lang="pt-BR" sz="2000" dirty="0"/>
              <a:t>tamanho das imagens de 3456x4608 pixel para 200x267 pixel, mantendo a </a:t>
            </a:r>
            <a:r>
              <a:rPr lang="pt-BR" sz="2000" dirty="0" smtClean="0"/>
              <a:t>mesma proporção. Esse </a:t>
            </a:r>
            <a:r>
              <a:rPr lang="pt-BR" sz="2000" dirty="0"/>
              <a:t>passo foi </a:t>
            </a:r>
            <a:r>
              <a:rPr lang="pt-BR" sz="2000" dirty="0" smtClean="0"/>
              <a:t>incluído </a:t>
            </a:r>
            <a:r>
              <a:rPr lang="pt-BR" sz="2000" dirty="0"/>
              <a:t>devido </a:t>
            </a:r>
            <a:r>
              <a:rPr lang="pt-BR" sz="2000" dirty="0" smtClean="0"/>
              <a:t>a limitação </a:t>
            </a:r>
            <a:r>
              <a:rPr lang="pt-BR" sz="2000" dirty="0"/>
              <a:t>de hardware para contas gratuitas do Google </a:t>
            </a:r>
            <a:r>
              <a:rPr lang="pt-BR" sz="2000" dirty="0" err="1" smtClean="0"/>
              <a:t>Colab</a:t>
            </a:r>
            <a:r>
              <a:rPr lang="pt-BR" sz="2000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82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44</TotalTime>
  <Words>213</Words>
  <Application>Microsoft Office PowerPoint</Application>
  <PresentationFormat>Apresentação na tela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Urbano</vt:lpstr>
      <vt:lpstr>Projeto Reconhecimento de Padrões</vt:lpstr>
      <vt:lpstr>Objetivo </vt:lpstr>
      <vt:lpstr>Metodologia</vt:lpstr>
      <vt:lpstr>Pré-processamento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Reconhecimento de Padrões</dc:title>
  <dc:creator>Erico</dc:creator>
  <cp:lastModifiedBy>Erico</cp:lastModifiedBy>
  <cp:revision>4</cp:revision>
  <dcterms:created xsi:type="dcterms:W3CDTF">2021-09-30T23:46:07Z</dcterms:created>
  <dcterms:modified xsi:type="dcterms:W3CDTF">2021-10-01T00:30:17Z</dcterms:modified>
</cp:coreProperties>
</file>