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3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3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7BA6-7C0D-4406-BB9A-7C8E0C874DCE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9318-D193-4EE0-8AD8-84CE772FE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60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0310012</a:t>
            </a:r>
            <a:r>
              <a:rPr lang="zh-TW" altLang="en-US" dirty="0" smtClean="0"/>
              <a:t>黃昭穎</a:t>
            </a:r>
            <a:endParaRPr lang="en-US" altLang="zh-TW" dirty="0" smtClean="0"/>
          </a:p>
          <a:p>
            <a:r>
              <a:rPr lang="en-US" altLang="zh-TW" dirty="0" smtClean="0"/>
              <a:t>0310019</a:t>
            </a:r>
            <a:r>
              <a:rPr lang="zh-TW" altLang="en-US" dirty="0" smtClean="0"/>
              <a:t>朱佑倫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2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Framework:</a:t>
            </a:r>
            <a:r>
              <a:rPr lang="zh-TW" altLang="en-US" dirty="0" smtClean="0"/>
              <a:t>  </a:t>
            </a:r>
            <a:r>
              <a:rPr lang="en-US" altLang="zh-TW" dirty="0" smtClean="0"/>
              <a:t>Express</a:t>
            </a:r>
          </a:p>
          <a:p>
            <a:r>
              <a:rPr lang="en-US" altLang="zh-TW" dirty="0" smtClean="0"/>
              <a:t>Database: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r>
              <a:rPr lang="en-US" altLang="zh-TW" dirty="0" smtClean="0"/>
              <a:t>View engine: </a:t>
            </a:r>
            <a:r>
              <a:rPr lang="en-US" altLang="zh-TW" dirty="0" err="1" smtClean="0"/>
              <a:t>ejs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78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dirty="0" err="1" smtClean="0"/>
              <a:t>Ejs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主要架構與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en-US" altLang="zh-TW" dirty="0" smtClean="0"/>
              <a:t>Advantage: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可以用變數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不用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就能直接寫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104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未註冊會員者可瀏覽所有活動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但無法建立和報名活動</a:t>
            </a:r>
            <a:endParaRPr lang="en-US" altLang="zh-TW" dirty="0" smtClean="0"/>
          </a:p>
          <a:p>
            <a:r>
              <a:rPr lang="zh-TW" altLang="en-US" dirty="0" smtClean="0"/>
              <a:t>只有會員才可建立和報名活動</a:t>
            </a:r>
            <a:endParaRPr lang="en-US" altLang="zh-TW" dirty="0" smtClean="0"/>
          </a:p>
          <a:p>
            <a:r>
              <a:rPr lang="zh-TW" altLang="en-US" dirty="0" smtClean="0"/>
              <a:t>報名後可</a:t>
            </a:r>
            <a:r>
              <a:rPr lang="zh-TW" altLang="en-US" dirty="0"/>
              <a:t>取消報名</a:t>
            </a:r>
            <a:endParaRPr lang="en-US" altLang="zh-TW" dirty="0" smtClean="0"/>
          </a:p>
          <a:p>
            <a:r>
              <a:rPr lang="zh-TW" altLang="en-US" dirty="0" smtClean="0"/>
              <a:t>註冊後會員仍可更改部分個人資料</a:t>
            </a:r>
            <a:endParaRPr lang="en-US" altLang="zh-TW" dirty="0" smtClean="0"/>
          </a:p>
          <a:p>
            <a:r>
              <a:rPr lang="zh-TW" altLang="en-US" dirty="0" smtClean="0"/>
              <a:t>只有活動建立者可更改活動內容或取消活動</a:t>
            </a:r>
            <a:endParaRPr lang="en-US" altLang="zh-TW" dirty="0" smtClean="0"/>
          </a:p>
          <a:p>
            <a:r>
              <a:rPr lang="zh-TW" altLang="en-US" dirty="0" smtClean="0"/>
              <a:t>活動內容更改或取消時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會發送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給所有已經報名該活動的會員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6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</a:t>
            </a:r>
            <a:r>
              <a:rPr lang="zh-TW" altLang="en-US" dirty="0" smtClean="0"/>
              <a:t>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主檔案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app.js</a:t>
            </a:r>
          </a:p>
          <a:p>
            <a:pPr lvl="2"/>
            <a:r>
              <a:rPr lang="en-US" altLang="zh-TW" dirty="0" smtClean="0"/>
              <a:t>Express</a:t>
            </a:r>
          </a:p>
          <a:p>
            <a:pPr lvl="2"/>
            <a:r>
              <a:rPr lang="en-US" altLang="zh-TW" dirty="0" smtClean="0"/>
              <a:t>Body-parser</a:t>
            </a:r>
          </a:p>
          <a:p>
            <a:pPr lvl="2"/>
            <a:r>
              <a:rPr lang="en-US" altLang="zh-TW" dirty="0" err="1" smtClean="0"/>
              <a:t>Nodemailer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Login &amp; logout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39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008"/>
            <a:ext cx="5731099" cy="4578475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07" y="1199008"/>
            <a:ext cx="5695663" cy="4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746"/>
            <a:ext cx="6048165" cy="5161523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5575"/>
            <a:ext cx="6096000" cy="48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119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Final Project</vt:lpstr>
      <vt:lpstr>開發平台</vt:lpstr>
      <vt:lpstr>About Ejs</vt:lpstr>
      <vt:lpstr>系統功能</vt:lpstr>
      <vt:lpstr>程式說明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</dc:title>
  <dc:creator>Microsoft 帳戶</dc:creator>
  <cp:lastModifiedBy>Microsoft 帳戶</cp:lastModifiedBy>
  <cp:revision>5</cp:revision>
  <dcterms:created xsi:type="dcterms:W3CDTF">2018-01-10T10:03:41Z</dcterms:created>
  <dcterms:modified xsi:type="dcterms:W3CDTF">2018-01-10T13:12:51Z</dcterms:modified>
</cp:coreProperties>
</file>