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80" r:id="rId4"/>
    <p:sldId id="282" r:id="rId5"/>
    <p:sldId id="279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5B7"/>
    <a:srgbClr val="FBB041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9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* Um campo</a:t>
            </a:r>
            <a:r>
              <a:rPr lang="pt-BR" baseline="0" dirty="0" smtClean="0"/>
              <a:t> a mais no HTML mexe em todas as camadas...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098E-29D8-4EA6-8465-29B53B3EB8A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96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Modulo </a:t>
            </a:r>
            <a:r>
              <a:rPr lang="pt-BR" dirty="0" err="1" smtClean="0"/>
              <a:t>DotNet</a:t>
            </a:r>
            <a:r>
              <a:rPr lang="pt-BR" dirty="0" smtClean="0"/>
              <a:t> (C#)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Episódios</a:t>
            </a:r>
          </a:p>
        </p:txBody>
      </p:sp>
      <p:pic>
        <p:nvPicPr>
          <p:cNvPr id="5122" name="Picture 2" descr="http://asphostportal.com/img/icon-asp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6" y="1855243"/>
            <a:ext cx="77152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3.bp.blogspot.com/-vwjY5JAf8MA/VT6wVfc4txI/AAAAAAAABIU/Vbn7WrxzfIc/s1600/c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6" y="1334772"/>
            <a:ext cx="2428090" cy="23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edia.arexworks.com/tf/am_skis/img/css3_html5_jquery_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1244016"/>
            <a:ext cx="4212024" cy="15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netcoders.com.br/blog/wp-content/uploads/2014/06/SQLServerLogo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93" y="4245464"/>
            <a:ext cx="3343005" cy="19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d.keepcalm-o-matic.co.uk/i/keep-calm-and-object-oriented-progra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6" y="3886946"/>
            <a:ext cx="4241074" cy="23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Dicas, ameaças,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8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Evitar perguntas que não estejam dentro do contexto do conteúdo atual.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durante a Aula</a:t>
            </a:r>
            <a:endParaRPr lang="pt-BR" dirty="0"/>
          </a:p>
        </p:txBody>
      </p:sp>
      <p:pic>
        <p:nvPicPr>
          <p:cNvPr id="6146" name="Picture 2" descr="https://media.licdn.com/mpr/mpr/shrinknp_400_400/AAEAAQAAAAAAAADyAAAAJDA4Nzk2NDAwLTkyMjgtNGY3OS1hYzg2LTkzYTE1OWQyOTNm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99" y="2995554"/>
            <a:ext cx="3615237" cy="31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r 3"/>
          <p:cNvSpPr/>
          <p:nvPr/>
        </p:nvSpPr>
        <p:spPr>
          <a:xfrm>
            <a:off x="6853646" y="4127862"/>
            <a:ext cx="2360023" cy="23600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0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Foquem em aprender o conteúdo da aula.</a:t>
            </a:r>
          </a:p>
          <a:p>
            <a:r>
              <a:rPr lang="pt-BR" dirty="0" smtClean="0"/>
              <a:t>A avaliação será realizada com base no conteúdo da aula.</a:t>
            </a:r>
          </a:p>
          <a:p>
            <a:r>
              <a:rPr lang="pt-BR" dirty="0" err="1" smtClean="0"/>
              <a:t>Dêem</a:t>
            </a:r>
            <a:r>
              <a:rPr lang="pt-BR" dirty="0" smtClean="0"/>
              <a:t> o melhor de vocês... Em fazer o básico</a:t>
            </a:r>
            <a:r>
              <a:rPr lang="pt-BR" dirty="0" smtClean="0"/>
              <a:t>! </a:t>
            </a:r>
          </a:p>
          <a:p>
            <a:r>
              <a:rPr lang="pt-BR" dirty="0" smtClean="0"/>
              <a:t>Sobrou tempo? Então vamos melhorar!!!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pic>
        <p:nvPicPr>
          <p:cNvPr id="8194" name="Picture 2" descr="http://concursospublicos.ninja/wp-content/uploads/2015/05/foco-nos-estud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05" y="4033838"/>
            <a:ext cx="3695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r>
              <a:rPr lang="pt-BR" dirty="0" smtClean="0"/>
              <a:t>15 minutos pra falarmos o que quiserem!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Interv</a:t>
            </a:r>
            <a:r>
              <a:rPr lang="pt-BR" dirty="0" smtClean="0"/>
              <a:t>...RECREIO</a:t>
            </a:r>
            <a:endParaRPr lang="pt-BR" dirty="0"/>
          </a:p>
        </p:txBody>
      </p:sp>
      <p:pic>
        <p:nvPicPr>
          <p:cNvPr id="10242" name="Picture 2" descr="https://jornaletc.files.wordpress.com/2012/04/dsc066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07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r>
              <a:rPr lang="pt-BR" dirty="0" smtClean="0"/>
              <a:t>15 minutos pra falarmos o que quiserem!</a:t>
            </a:r>
          </a:p>
          <a:p>
            <a:r>
              <a:rPr lang="pt-BR" dirty="0" smtClean="0"/>
              <a:t>Mas sem tia do cachorro quente...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Interv</a:t>
            </a:r>
            <a:r>
              <a:rPr lang="pt-BR" dirty="0" smtClean="0"/>
              <a:t>...RECREIO</a:t>
            </a:r>
            <a:endParaRPr lang="pt-BR" dirty="0"/>
          </a:p>
        </p:txBody>
      </p:sp>
      <p:pic>
        <p:nvPicPr>
          <p:cNvPr id="10242" name="Picture 2" descr="https://jornaletc.files.wordpress.com/2012/04/dsc066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07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legretetudo.com.br/wp-content/uploads/2014/07/DSCN17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25" y="3369335"/>
            <a:ext cx="3743504" cy="28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31.media.tumblr.com/bc34e2c7e422d84a942e9721a7a10e97/tumblr_inline_n9aj4zgYQO1qcjo3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63" y="4093029"/>
            <a:ext cx="2435828" cy="24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467048" y="0"/>
            <a:ext cx="672495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http://img02.deviantart.net/85ee/i/2010/124/e/1/dmc_let__s_rock_babeh_by_xansevi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48" y="1410788"/>
            <a:ext cx="6724952" cy="54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Conteúdo do 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4656909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Visual Studio</a:t>
            </a:r>
          </a:p>
          <a:p>
            <a:r>
              <a:rPr lang="pt-BR" dirty="0" smtClean="0"/>
              <a:t>C# Básico</a:t>
            </a:r>
          </a:p>
          <a:p>
            <a:r>
              <a:rPr lang="pt-BR" dirty="0" smtClean="0"/>
              <a:t>Tipos de Dados</a:t>
            </a:r>
          </a:p>
          <a:p>
            <a:r>
              <a:rPr lang="pt-BR" dirty="0" smtClean="0"/>
              <a:t>Herança e Polimorfismo</a:t>
            </a:r>
          </a:p>
          <a:p>
            <a:r>
              <a:rPr lang="pt-BR" dirty="0" smtClean="0"/>
              <a:t>Coleções</a:t>
            </a:r>
          </a:p>
          <a:p>
            <a:r>
              <a:rPr lang="pt-BR" dirty="0" smtClean="0"/>
              <a:t>Fluxo de Aplicações Web</a:t>
            </a:r>
          </a:p>
          <a:p>
            <a:r>
              <a:rPr lang="pt-BR" dirty="0" smtClean="0"/>
              <a:t>Estruturas de transação</a:t>
            </a:r>
          </a:p>
          <a:p>
            <a:r>
              <a:rPr lang="pt-BR" dirty="0" err="1" smtClean="0"/>
              <a:t>Asp.Net</a:t>
            </a:r>
            <a:r>
              <a:rPr lang="pt-BR" dirty="0" smtClean="0"/>
              <a:t> MVC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curso</a:t>
            </a:r>
            <a:endParaRPr lang="pt-BR" dirty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5884817" y="1831159"/>
            <a:ext cx="54537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Autenticação e Segurança</a:t>
            </a:r>
          </a:p>
          <a:p>
            <a:r>
              <a:rPr lang="pt-BR" dirty="0" err="1" smtClean="0"/>
              <a:t>Bundles</a:t>
            </a:r>
            <a:endParaRPr lang="pt-BR" dirty="0" smtClean="0"/>
          </a:p>
          <a:p>
            <a:r>
              <a:rPr lang="pt-BR" dirty="0" smtClean="0"/>
              <a:t>ADO</a:t>
            </a:r>
          </a:p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</a:p>
          <a:p>
            <a:r>
              <a:rPr lang="pt-BR" dirty="0" smtClean="0"/>
              <a:t>Ajax</a:t>
            </a:r>
          </a:p>
          <a:p>
            <a:r>
              <a:rPr lang="pt-BR" dirty="0" smtClean="0"/>
              <a:t>Estrutura e arquitetura básica de projetos</a:t>
            </a:r>
          </a:p>
          <a:p>
            <a:r>
              <a:rPr lang="pt-BR" dirty="0" smtClean="0"/>
              <a:t>Trabalho de conclusão (início 24</a:t>
            </a:r>
            <a:r>
              <a:rPr lang="en-US" dirty="0" smtClean="0"/>
              <a:t>/05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Até Agora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que aprendemos?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9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Últimos Episódios</a:t>
            </a:r>
            <a:endParaRPr lang="pt-BR" dirty="0"/>
          </a:p>
        </p:txBody>
      </p:sp>
      <p:pic>
        <p:nvPicPr>
          <p:cNvPr id="1026" name="Picture 2" descr="http://sd.keepcalm-o-matic.co.uk/i/keep-calm-and-object-oriented-pro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2" y="1896441"/>
            <a:ext cx="7092902" cy="39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Últimos Episódios</a:t>
            </a:r>
          </a:p>
        </p:txBody>
      </p:sp>
      <p:pic>
        <p:nvPicPr>
          <p:cNvPr id="2050" name="Picture 2" descr="http://netcoders.com.br/blog/wp-content/uploads/2014/06/SQLServer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87" y="1778209"/>
            <a:ext cx="7317152" cy="42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Últimos Episódios</a:t>
            </a:r>
          </a:p>
        </p:txBody>
      </p:sp>
      <p:pic>
        <p:nvPicPr>
          <p:cNvPr id="3074" name="Picture 2" descr="http://media.arexworks.com/tf/am_skis/img/css3_html5_jquery_bootst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07" y="2185853"/>
            <a:ext cx="7957911" cy="28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Episódio de Hoje</a:t>
            </a:r>
            <a:endParaRPr lang="pt-BR" dirty="0"/>
          </a:p>
        </p:txBody>
      </p:sp>
      <p:pic>
        <p:nvPicPr>
          <p:cNvPr id="4098" name="Picture 2" descr="http://3.bp.blogspot.com/-vwjY5JAf8MA/VT6wVfc4txI/AAAAAAAABIU/Vbn7WrxzfIc/s1600/csh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25" y="2107157"/>
            <a:ext cx="35718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Episódios</a:t>
            </a:r>
          </a:p>
        </p:txBody>
      </p:sp>
      <p:pic>
        <p:nvPicPr>
          <p:cNvPr id="5122" name="Picture 2" descr="http://asphostportal.com/img/icon-asp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6" y="1855243"/>
            <a:ext cx="77152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CWI-ModelodeApresentação-2015</Template>
  <TotalTime>48</TotalTime>
  <Words>178</Words>
  <Application>Microsoft Office PowerPoint</Application>
  <PresentationFormat>Widescreen</PresentationFormat>
  <Paragraphs>43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Myriad Pro</vt:lpstr>
      <vt:lpstr>Tema do Office</vt:lpstr>
      <vt:lpstr>Modulo DotNet (C#)</vt:lpstr>
      <vt:lpstr>Ementa</vt:lpstr>
      <vt:lpstr>Conteúdo do curso</vt:lpstr>
      <vt:lpstr>Até Agora</vt:lpstr>
      <vt:lpstr>Últimos Episódios</vt:lpstr>
      <vt:lpstr>Últimos Episódios</vt:lpstr>
      <vt:lpstr>Últimos Episódios</vt:lpstr>
      <vt:lpstr>Episódio de Hoje</vt:lpstr>
      <vt:lpstr>Próximos Episódios</vt:lpstr>
      <vt:lpstr>Próximos Episódios</vt:lpstr>
      <vt:lpstr>Observações</vt:lpstr>
      <vt:lpstr>Perguntas durante a Aula</vt:lpstr>
      <vt:lpstr>Foco</vt:lpstr>
      <vt:lpstr>Interv...RECREIO</vt:lpstr>
      <vt:lpstr>Interv...RECREIO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DotNet (C#)</dc:title>
  <dc:creator>Ben-hur Santos Ott</dc:creator>
  <cp:lastModifiedBy>Ben-hur Santos Ott</cp:lastModifiedBy>
  <cp:revision>10</cp:revision>
  <dcterms:created xsi:type="dcterms:W3CDTF">2016-05-06T12:55:15Z</dcterms:created>
  <dcterms:modified xsi:type="dcterms:W3CDTF">2016-05-06T15:18:16Z</dcterms:modified>
</cp:coreProperties>
</file>