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FE7-6DDB-4E29-AB34-CA31F5C00905}" type="datetimeFigureOut">
              <a:rPr lang="es-ES" smtClean="0"/>
              <a:t>12/12/2015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C78E-7FE9-4401-8A6B-2CB17B7DD59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707904" y="0"/>
            <a:ext cx="11521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Figura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499992" y="3861048"/>
            <a:ext cx="11521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Triangulo</a:t>
            </a:r>
          </a:p>
          <a:p>
            <a:pPr algn="ctr"/>
            <a:r>
              <a:rPr lang="es-ES" dirty="0" err="1" smtClean="0"/>
              <a:t>Sedx</a:t>
            </a:r>
            <a:endParaRPr lang="es-ES" dirty="0" smtClean="0"/>
          </a:p>
          <a:p>
            <a:pPr algn="ctr"/>
            <a:r>
              <a:rPr lang="es-ES" dirty="0" err="1" smtClean="0"/>
              <a:t>sedy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631832" y="3933056"/>
            <a:ext cx="151216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cuadriláteros</a:t>
            </a:r>
          </a:p>
          <a:p>
            <a:pPr algn="ctr"/>
            <a:r>
              <a:rPr lang="es-ES" dirty="0" err="1" smtClean="0"/>
              <a:t>Sedx</a:t>
            </a:r>
            <a:r>
              <a:rPr lang="es-ES" dirty="0" smtClean="0"/>
              <a:t> </a:t>
            </a:r>
          </a:p>
          <a:p>
            <a:pPr algn="ctr"/>
            <a:r>
              <a:rPr lang="es-ES" dirty="0" err="1" smtClean="0"/>
              <a:t>sedy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95536" y="2996952"/>
            <a:ext cx="11521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elipses</a:t>
            </a:r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95536" y="5085184"/>
            <a:ext cx="11521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circulo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228184" y="5445224"/>
            <a:ext cx="1296144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rectángulo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6516216" y="1916832"/>
            <a:ext cx="11521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polígonos </a:t>
            </a:r>
          </a:p>
          <a:p>
            <a:pPr algn="ctr"/>
            <a:r>
              <a:rPr lang="es-ES" dirty="0" err="1" smtClean="0"/>
              <a:t>Getx</a:t>
            </a:r>
            <a:endParaRPr lang="es-ES" dirty="0" smtClean="0"/>
          </a:p>
          <a:p>
            <a:pPr algn="ctr"/>
            <a:r>
              <a:rPr lang="es-ES" dirty="0" err="1" smtClean="0"/>
              <a:t>Sedx</a:t>
            </a:r>
            <a:endParaRPr lang="es-ES" dirty="0" smtClean="0"/>
          </a:p>
          <a:p>
            <a:pPr algn="ctr"/>
            <a:r>
              <a:rPr lang="es-ES" dirty="0" err="1" smtClean="0"/>
              <a:t>Gety</a:t>
            </a:r>
            <a:endParaRPr lang="es-ES" dirty="0" smtClean="0"/>
          </a:p>
          <a:p>
            <a:pPr algn="ctr"/>
            <a:r>
              <a:rPr lang="es-ES" dirty="0" err="1" smtClean="0"/>
              <a:t>sedy</a:t>
            </a:r>
            <a:endParaRPr lang="es-ES" dirty="0" smtClean="0"/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971600" y="242088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4283968" y="148478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8" idx="0"/>
          </p:cNvCxnSpPr>
          <p:nvPr/>
        </p:nvCxnSpPr>
        <p:spPr>
          <a:xfrm flipV="1">
            <a:off x="971600" y="24208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5580112" y="134076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5580112" y="134076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11" idx="0"/>
          </p:cNvCxnSpPr>
          <p:nvPr/>
        </p:nvCxnSpPr>
        <p:spPr>
          <a:xfrm flipV="1">
            <a:off x="7092280" y="13407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endCxn id="10" idx="0"/>
          </p:cNvCxnSpPr>
          <p:nvPr/>
        </p:nvCxnSpPr>
        <p:spPr>
          <a:xfrm>
            <a:off x="6876256" y="465313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>
            <a:off x="5076056" y="364502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endCxn id="6" idx="0"/>
          </p:cNvCxnSpPr>
          <p:nvPr/>
        </p:nvCxnSpPr>
        <p:spPr>
          <a:xfrm>
            <a:off x="5076056" y="36450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8388424" y="3645024"/>
            <a:ext cx="5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7092280" y="36450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endCxn id="11" idx="2"/>
          </p:cNvCxnSpPr>
          <p:nvPr/>
        </p:nvCxnSpPr>
        <p:spPr>
          <a:xfrm flipV="1">
            <a:off x="7092280" y="3329608"/>
            <a:ext cx="0" cy="31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7" idx="1"/>
          </p:cNvCxnSpPr>
          <p:nvPr/>
        </p:nvCxnSpPr>
        <p:spPr>
          <a:xfrm flipV="1">
            <a:off x="6876256" y="4639444"/>
            <a:ext cx="755576" cy="13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9" idx="0"/>
            <a:endCxn id="8" idx="2"/>
          </p:cNvCxnSpPr>
          <p:nvPr/>
        </p:nvCxnSpPr>
        <p:spPr>
          <a:xfrm flipV="1">
            <a:off x="971600" y="4409728"/>
            <a:ext cx="0" cy="675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Además, generar el diagrama de clases para el siguiente problema: Una figura puede estar compuesta por otras figuras básicas, como los triángulos, elipses y cuadriláteros. El círculo es un tipo particular de elipse. El rectángulo es un tipo particular de cuadrilátero. Los cuadriláteros y triángulos son tipos de polígonos. Los polígonos tienen una cantidad de lados, y esos lados se definen por 2 puntos definidos por una coordenada en el eje x y en el eje y.</dc:title>
  <dc:creator>ROSA</dc:creator>
  <cp:lastModifiedBy>ROSA</cp:lastModifiedBy>
  <cp:revision>3</cp:revision>
  <dcterms:created xsi:type="dcterms:W3CDTF">2015-12-13T03:31:53Z</dcterms:created>
  <dcterms:modified xsi:type="dcterms:W3CDTF">2015-12-13T03:59:20Z</dcterms:modified>
</cp:coreProperties>
</file>