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2" r:id="rId1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3" roundtripDataSignature="AMtx7mivJ2pHRjNr37x24dg3mGnhWQgwl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4"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 name="Google Shape;8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935574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4290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ítulo e conteúdo" type="obj">
  <p:cSld name="OBJECT">
    <p:spTree>
      <p:nvGrpSpPr>
        <p:cNvPr id="1" name="Shape 12"/>
        <p:cNvGrpSpPr/>
        <p:nvPr/>
      </p:nvGrpSpPr>
      <p:grpSpPr>
        <a:xfrm>
          <a:off x="0" y="0"/>
          <a:ext cx="0" cy="0"/>
          <a:chOff x="0" y="0"/>
          <a:chExt cx="0" cy="0"/>
        </a:xfrm>
      </p:grpSpPr>
      <p:sp>
        <p:nvSpPr>
          <p:cNvPr id="13" name="Google Shape;13;p19"/>
          <p:cNvSpPr txBox="1">
            <a:spLocks noGrp="1"/>
          </p:cNvSpPr>
          <p:nvPr>
            <p:ph type="title"/>
          </p:nvPr>
        </p:nvSpPr>
        <p:spPr>
          <a:xfrm>
            <a:off x="609600" y="320040"/>
            <a:ext cx="9652000" cy="1143000"/>
          </a:xfrm>
          <a:prstGeom prst="rect">
            <a:avLst/>
          </a:prstGeom>
          <a:noFill/>
          <a:ln>
            <a:noFill/>
          </a:ln>
        </p:spPr>
        <p:txBody>
          <a:bodyPr spcFirstLastPara="1" wrap="square" lIns="45700" tIns="0" rIns="45700" bIns="0" anchor="b" anchorCtr="0">
            <a:normAutofit/>
          </a:bodyPr>
          <a:lstStyle>
            <a:lvl1pPr lvl="0" algn="l">
              <a:spcBef>
                <a:spcPts val="0"/>
              </a:spcBef>
              <a:spcAft>
                <a:spcPts val="0"/>
              </a:spcAft>
              <a:buClr>
                <a:srgbClr val="FEF7F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 name="Google Shape;14;p19"/>
          <p:cNvSpPr txBox="1">
            <a:spLocks noGrp="1"/>
          </p:cNvSpPr>
          <p:nvPr>
            <p:ph type="body" idx="1"/>
          </p:nvPr>
        </p:nvSpPr>
        <p:spPr>
          <a:xfrm>
            <a:off x="609600" y="1609416"/>
            <a:ext cx="9652000" cy="4846320"/>
          </a:xfrm>
          <a:prstGeom prst="rect">
            <a:avLst/>
          </a:prstGeom>
          <a:noFill/>
          <a:ln>
            <a:noFill/>
          </a:ln>
        </p:spPr>
        <p:txBody>
          <a:bodyPr spcFirstLastPara="1" wrap="square" lIns="91425" tIns="45700" rIns="91425" bIns="45700" anchor="t" anchorCtr="0">
            <a:normAutofit/>
          </a:bodyPr>
          <a:lstStyle>
            <a:lvl1pPr marL="457200" lvl="0" indent="-312039" algn="l">
              <a:spcBef>
                <a:spcPts val="600"/>
              </a:spcBef>
              <a:spcAft>
                <a:spcPts val="0"/>
              </a:spcAft>
              <a:buSzPts val="1314"/>
              <a:buChar char="⦿"/>
              <a:defRPr/>
            </a:lvl1pPr>
            <a:lvl2pPr marL="914400" lvl="1" indent="-320040" algn="l">
              <a:spcBef>
                <a:spcPts val="500"/>
              </a:spcBef>
              <a:spcAft>
                <a:spcPts val="0"/>
              </a:spcAft>
              <a:buSzPts val="1440"/>
              <a:buChar char="◼"/>
              <a:defRPr/>
            </a:lvl2pPr>
            <a:lvl3pPr marL="1371600" lvl="2" indent="-297180" algn="l">
              <a:spcBef>
                <a:spcPts val="400"/>
              </a:spcBef>
              <a:spcAft>
                <a:spcPts val="0"/>
              </a:spcAft>
              <a:buSzPts val="1080"/>
              <a:buChar char="🞆"/>
              <a:defRPr/>
            </a:lvl3pPr>
            <a:lvl4pPr marL="1828800" lvl="3" indent="-320039" algn="l">
              <a:spcBef>
                <a:spcPts val="360"/>
              </a:spcBef>
              <a:spcAft>
                <a:spcPts val="0"/>
              </a:spcAft>
              <a:buSzPts val="1440"/>
              <a:buChar char="⚫"/>
              <a:defRPr/>
            </a:lvl4pPr>
            <a:lvl5pPr marL="2286000" lvl="4" indent="-308610" algn="l">
              <a:spcBef>
                <a:spcPts val="400"/>
              </a:spcBef>
              <a:spcAft>
                <a:spcPts val="0"/>
              </a:spcAft>
              <a:buSzPts val="1260"/>
              <a:buChar char="◉"/>
              <a:defRPr/>
            </a:lvl5pPr>
            <a:lvl6pPr marL="2743200" lvl="5" indent="-320039" algn="l">
              <a:spcBef>
                <a:spcPts val="40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0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5" name="Google Shape;15;p19"/>
          <p:cNvSpPr txBox="1">
            <a:spLocks noGrp="1"/>
          </p:cNvSpPr>
          <p:nvPr>
            <p:ph type="dt" idx="10"/>
          </p:nvPr>
        </p:nvSpPr>
        <p:spPr>
          <a:xfrm>
            <a:off x="5661248" y="6557946"/>
            <a:ext cx="2669952" cy="226902"/>
          </a:xfrm>
          <a:prstGeom prst="rect">
            <a:avLst/>
          </a:prstGeom>
          <a:noFill/>
          <a:ln>
            <a:noFill/>
          </a:ln>
        </p:spPr>
        <p:txBody>
          <a:bodyPr spcFirstLastPara="1" wrap="square" lIns="91425" tIns="0" rIns="91425"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9"/>
          <p:cNvSpPr txBox="1">
            <a:spLocks noGrp="1"/>
          </p:cNvSpPr>
          <p:nvPr>
            <p:ph type="ftr" idx="11"/>
          </p:nvPr>
        </p:nvSpPr>
        <p:spPr>
          <a:xfrm>
            <a:off x="609600" y="6557946"/>
            <a:ext cx="4876800" cy="228600"/>
          </a:xfrm>
          <a:prstGeom prst="rect">
            <a:avLst/>
          </a:prstGeom>
          <a:noFill/>
          <a:ln>
            <a:noFill/>
          </a:ln>
        </p:spPr>
        <p:txBody>
          <a:bodyPr spcFirstLastPara="1" wrap="square" lIns="91425" tIns="0" rIns="91425" bIns="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19"/>
          <p:cNvSpPr txBox="1">
            <a:spLocks noGrp="1"/>
          </p:cNvSpPr>
          <p:nvPr>
            <p:ph type="sldNum" idx="12"/>
          </p:nvPr>
        </p:nvSpPr>
        <p:spPr>
          <a:xfrm>
            <a:off x="8335264" y="6556248"/>
            <a:ext cx="784448" cy="228600"/>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e texto verticais" type="vertTitleAndTx">
  <p:cSld name="VERTICAL_TITLE_AND_VERTICAL_TEXT">
    <p:spTree>
      <p:nvGrpSpPr>
        <p:cNvPr id="1" name="Shape 79"/>
        <p:cNvGrpSpPr/>
        <p:nvPr/>
      </p:nvGrpSpPr>
      <p:grpSpPr>
        <a:xfrm>
          <a:off x="0" y="0"/>
          <a:ext cx="0" cy="0"/>
          <a:chOff x="0" y="0"/>
          <a:chExt cx="0" cy="0"/>
        </a:xfrm>
      </p:grpSpPr>
      <p:sp>
        <p:nvSpPr>
          <p:cNvPr id="80" name="Google Shape;80;p29"/>
          <p:cNvSpPr txBox="1">
            <a:spLocks noGrp="1"/>
          </p:cNvSpPr>
          <p:nvPr>
            <p:ph type="title"/>
          </p:nvPr>
        </p:nvSpPr>
        <p:spPr>
          <a:xfrm rot="5400000">
            <a:off x="6827837" y="2184719"/>
            <a:ext cx="5851525" cy="2032000"/>
          </a:xfrm>
          <a:prstGeom prst="rect">
            <a:avLst/>
          </a:prstGeom>
          <a:noFill/>
          <a:ln>
            <a:noFill/>
          </a:ln>
        </p:spPr>
        <p:txBody>
          <a:bodyPr spcFirstLastPara="1" wrap="square" lIns="45700" tIns="0" rIns="45700" bIns="0" anchor="t" anchorCtr="0">
            <a:normAutofit/>
          </a:bodyPr>
          <a:lstStyle>
            <a:lvl1pPr lvl="0" algn="l">
              <a:spcBef>
                <a:spcPts val="0"/>
              </a:spcBef>
              <a:spcAft>
                <a:spcPts val="0"/>
              </a:spcAft>
              <a:buClr>
                <a:srgbClr val="FEF7F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29"/>
          <p:cNvSpPr txBox="1">
            <a:spLocks noGrp="1"/>
          </p:cNvSpPr>
          <p:nvPr>
            <p:ph type="body" idx="1"/>
          </p:nvPr>
        </p:nvSpPr>
        <p:spPr>
          <a:xfrm rot="5400000">
            <a:off x="1697037" y="-812795"/>
            <a:ext cx="5851525" cy="8026400"/>
          </a:xfrm>
          <a:prstGeom prst="rect">
            <a:avLst/>
          </a:prstGeom>
          <a:noFill/>
          <a:ln>
            <a:noFill/>
          </a:ln>
        </p:spPr>
        <p:txBody>
          <a:bodyPr spcFirstLastPara="1" wrap="square" lIns="91425" tIns="45700" rIns="91425" bIns="45700" anchor="t" anchorCtr="0">
            <a:normAutofit/>
          </a:bodyPr>
          <a:lstStyle>
            <a:lvl1pPr marL="457200" lvl="0" indent="-312039" algn="l">
              <a:spcBef>
                <a:spcPts val="600"/>
              </a:spcBef>
              <a:spcAft>
                <a:spcPts val="0"/>
              </a:spcAft>
              <a:buSzPts val="1314"/>
              <a:buChar char="⦿"/>
              <a:defRPr/>
            </a:lvl1pPr>
            <a:lvl2pPr marL="914400" lvl="1" indent="-320040" algn="l">
              <a:spcBef>
                <a:spcPts val="500"/>
              </a:spcBef>
              <a:spcAft>
                <a:spcPts val="0"/>
              </a:spcAft>
              <a:buSzPts val="1440"/>
              <a:buChar char="◼"/>
              <a:defRPr/>
            </a:lvl2pPr>
            <a:lvl3pPr marL="1371600" lvl="2" indent="-297180" algn="l">
              <a:spcBef>
                <a:spcPts val="400"/>
              </a:spcBef>
              <a:spcAft>
                <a:spcPts val="0"/>
              </a:spcAft>
              <a:buSzPts val="1080"/>
              <a:buChar char="🞆"/>
              <a:defRPr/>
            </a:lvl3pPr>
            <a:lvl4pPr marL="1828800" lvl="3" indent="-320039" algn="l">
              <a:spcBef>
                <a:spcPts val="360"/>
              </a:spcBef>
              <a:spcAft>
                <a:spcPts val="0"/>
              </a:spcAft>
              <a:buSzPts val="1440"/>
              <a:buChar char="⚫"/>
              <a:defRPr/>
            </a:lvl4pPr>
            <a:lvl5pPr marL="2286000" lvl="4" indent="-308610" algn="l">
              <a:spcBef>
                <a:spcPts val="400"/>
              </a:spcBef>
              <a:spcAft>
                <a:spcPts val="0"/>
              </a:spcAft>
              <a:buSzPts val="1260"/>
              <a:buChar char="◉"/>
              <a:defRPr/>
            </a:lvl5pPr>
            <a:lvl6pPr marL="2743200" lvl="5" indent="-320039" algn="l">
              <a:spcBef>
                <a:spcPts val="40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0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2" name="Google Shape;82;p29"/>
          <p:cNvSpPr txBox="1">
            <a:spLocks noGrp="1"/>
          </p:cNvSpPr>
          <p:nvPr>
            <p:ph type="dt" idx="10"/>
          </p:nvPr>
        </p:nvSpPr>
        <p:spPr>
          <a:xfrm>
            <a:off x="5657088" y="6557946"/>
            <a:ext cx="2669952" cy="226902"/>
          </a:xfrm>
          <a:prstGeom prst="rect">
            <a:avLst/>
          </a:prstGeom>
          <a:noFill/>
          <a:ln>
            <a:noFill/>
          </a:ln>
        </p:spPr>
        <p:txBody>
          <a:bodyPr spcFirstLastPara="1" wrap="square" lIns="91425" tIns="0" rIns="91425"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9"/>
          <p:cNvSpPr txBox="1">
            <a:spLocks noGrp="1"/>
          </p:cNvSpPr>
          <p:nvPr>
            <p:ph type="ftr" idx="11"/>
          </p:nvPr>
        </p:nvSpPr>
        <p:spPr>
          <a:xfrm>
            <a:off x="609600" y="6556248"/>
            <a:ext cx="4876800" cy="228600"/>
          </a:xfrm>
          <a:prstGeom prst="rect">
            <a:avLst/>
          </a:prstGeom>
          <a:noFill/>
          <a:ln>
            <a:noFill/>
          </a:ln>
        </p:spPr>
        <p:txBody>
          <a:bodyPr spcFirstLastPara="1" wrap="square" lIns="91425" tIns="0" rIns="91425" bIns="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9"/>
          <p:cNvSpPr txBox="1">
            <a:spLocks noGrp="1"/>
          </p:cNvSpPr>
          <p:nvPr>
            <p:ph type="sldNum" idx="12"/>
          </p:nvPr>
        </p:nvSpPr>
        <p:spPr>
          <a:xfrm>
            <a:off x="8339328" y="6553200"/>
            <a:ext cx="784448" cy="228600"/>
          </a:xfrm>
          <a:prstGeom prst="rect">
            <a:avLst/>
          </a:prstGeom>
          <a:noFill/>
          <a:ln>
            <a:noFill/>
          </a:ln>
        </p:spPr>
        <p:txBody>
          <a:bodyPr spcFirstLastPara="1" wrap="square" lIns="0" tIns="0" rIns="0" bIns="0" anchor="b" anchorCtr="0">
            <a:noAutofit/>
          </a:bodyPr>
          <a:lstStyle>
            <a:lvl1pPr marL="0" lvl="0" indent="0" algn="r">
              <a:spcBef>
                <a:spcPts val="0"/>
              </a:spcBef>
              <a:buNone/>
              <a:defRPr sz="1100" b="0" i="0" u="none" strike="noStrike" cap="none">
                <a:solidFill>
                  <a:schemeClr val="dk2"/>
                </a:solidFill>
                <a:latin typeface="Trebuchet MS"/>
                <a:ea typeface="Trebuchet MS"/>
                <a:cs typeface="Trebuchet MS"/>
                <a:sym typeface="Trebuchet MS"/>
              </a:defRPr>
            </a:lvl1pPr>
            <a:lvl2pPr marL="0" lvl="1" indent="0" algn="r">
              <a:spcBef>
                <a:spcPts val="0"/>
              </a:spcBef>
              <a:buNone/>
              <a:defRPr sz="1100" b="0" i="0" u="none" strike="noStrike" cap="none">
                <a:solidFill>
                  <a:schemeClr val="dk2"/>
                </a:solidFill>
                <a:latin typeface="Trebuchet MS"/>
                <a:ea typeface="Trebuchet MS"/>
                <a:cs typeface="Trebuchet MS"/>
                <a:sym typeface="Trebuchet MS"/>
              </a:defRPr>
            </a:lvl2pPr>
            <a:lvl3pPr marL="0" lvl="2" indent="0" algn="r">
              <a:spcBef>
                <a:spcPts val="0"/>
              </a:spcBef>
              <a:buNone/>
              <a:defRPr sz="1100" b="0" i="0" u="none" strike="noStrike" cap="none">
                <a:solidFill>
                  <a:schemeClr val="dk2"/>
                </a:solidFill>
                <a:latin typeface="Trebuchet MS"/>
                <a:ea typeface="Trebuchet MS"/>
                <a:cs typeface="Trebuchet MS"/>
                <a:sym typeface="Trebuchet MS"/>
              </a:defRPr>
            </a:lvl3pPr>
            <a:lvl4pPr marL="0" lvl="3" indent="0" algn="r">
              <a:spcBef>
                <a:spcPts val="0"/>
              </a:spcBef>
              <a:buNone/>
              <a:defRPr sz="1100" b="0" i="0" u="none" strike="noStrike" cap="none">
                <a:solidFill>
                  <a:schemeClr val="dk2"/>
                </a:solidFill>
                <a:latin typeface="Trebuchet MS"/>
                <a:ea typeface="Trebuchet MS"/>
                <a:cs typeface="Trebuchet MS"/>
                <a:sym typeface="Trebuchet MS"/>
              </a:defRPr>
            </a:lvl4pPr>
            <a:lvl5pPr marL="0" lvl="4" indent="0" algn="r">
              <a:spcBef>
                <a:spcPts val="0"/>
              </a:spcBef>
              <a:buNone/>
              <a:defRPr sz="1100" b="0" i="0" u="none" strike="noStrike" cap="none">
                <a:solidFill>
                  <a:schemeClr val="dk2"/>
                </a:solidFill>
                <a:latin typeface="Trebuchet MS"/>
                <a:ea typeface="Trebuchet MS"/>
                <a:cs typeface="Trebuchet MS"/>
                <a:sym typeface="Trebuchet MS"/>
              </a:defRPr>
            </a:lvl5pPr>
            <a:lvl6pPr marL="0" lvl="5" indent="0" algn="r">
              <a:spcBef>
                <a:spcPts val="0"/>
              </a:spcBef>
              <a:buNone/>
              <a:defRPr sz="1100" b="0" i="0" u="none" strike="noStrike" cap="none">
                <a:solidFill>
                  <a:schemeClr val="dk2"/>
                </a:solidFill>
                <a:latin typeface="Trebuchet MS"/>
                <a:ea typeface="Trebuchet MS"/>
                <a:cs typeface="Trebuchet MS"/>
                <a:sym typeface="Trebuchet MS"/>
              </a:defRPr>
            </a:lvl6pPr>
            <a:lvl7pPr marL="0" lvl="6" indent="0" algn="r">
              <a:spcBef>
                <a:spcPts val="0"/>
              </a:spcBef>
              <a:buNone/>
              <a:defRPr sz="1100" b="0" i="0" u="none" strike="noStrike" cap="none">
                <a:solidFill>
                  <a:schemeClr val="dk2"/>
                </a:solidFill>
                <a:latin typeface="Trebuchet MS"/>
                <a:ea typeface="Trebuchet MS"/>
                <a:cs typeface="Trebuchet MS"/>
                <a:sym typeface="Trebuchet MS"/>
              </a:defRPr>
            </a:lvl7pPr>
            <a:lvl8pPr marL="0" lvl="7" indent="0" algn="r">
              <a:spcBef>
                <a:spcPts val="0"/>
              </a:spcBef>
              <a:buNone/>
              <a:defRPr sz="1100" b="0" i="0" u="none" strike="noStrike" cap="none">
                <a:solidFill>
                  <a:schemeClr val="dk2"/>
                </a:solidFill>
                <a:latin typeface="Trebuchet MS"/>
                <a:ea typeface="Trebuchet MS"/>
                <a:cs typeface="Trebuchet MS"/>
                <a:sym typeface="Trebuchet MS"/>
              </a:defRPr>
            </a:lvl8pPr>
            <a:lvl9pPr marL="0" lvl="8" indent="0" algn="r">
              <a:spcBef>
                <a:spcPts val="0"/>
              </a:spcBef>
              <a:buNone/>
              <a:defRPr sz="1100" b="0" i="0" u="none" strike="noStrike" cap="none">
                <a:solidFill>
                  <a:schemeClr val="dk2"/>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abeçalho da Seção" type="secHead">
  <p:cSld name="SECTION_HEADER">
    <p:bg>
      <p:bgPr>
        <a:solidFill>
          <a:schemeClr val="lt1"/>
        </a:solidFill>
        <a:effectLst/>
      </p:bgPr>
    </p:bg>
    <p:spTree>
      <p:nvGrpSpPr>
        <p:cNvPr id="1" name="Shape 26"/>
        <p:cNvGrpSpPr/>
        <p:nvPr/>
      </p:nvGrpSpPr>
      <p:grpSpPr>
        <a:xfrm>
          <a:off x="0" y="0"/>
          <a:ext cx="0" cy="0"/>
          <a:chOff x="0" y="0"/>
          <a:chExt cx="0" cy="0"/>
        </a:xfrm>
      </p:grpSpPr>
      <p:sp>
        <p:nvSpPr>
          <p:cNvPr id="27" name="Google Shape;27;p21"/>
          <p:cNvSpPr txBox="1">
            <a:spLocks noGrp="1"/>
          </p:cNvSpPr>
          <p:nvPr>
            <p:ph type="title"/>
          </p:nvPr>
        </p:nvSpPr>
        <p:spPr>
          <a:xfrm>
            <a:off x="1422400" y="2821838"/>
            <a:ext cx="8340651" cy="1362075"/>
          </a:xfrm>
          <a:prstGeom prst="rect">
            <a:avLst/>
          </a:prstGeom>
          <a:noFill/>
          <a:ln>
            <a:noFill/>
          </a:ln>
        </p:spPr>
        <p:txBody>
          <a:bodyPr spcFirstLastPara="1" wrap="square" lIns="45700" tIns="0" rIns="45700" bIns="0" anchor="t" anchorCtr="0">
            <a:normAutofit/>
          </a:bodyPr>
          <a:lstStyle>
            <a:lvl1pPr lvl="0" algn="r">
              <a:spcBef>
                <a:spcPts val="0"/>
              </a:spcBef>
              <a:spcAft>
                <a:spcPts val="0"/>
              </a:spcAft>
              <a:buClr>
                <a:srgbClr val="FEF7F0"/>
              </a:buClr>
              <a:buSzPts val="4200"/>
              <a:buFont typeface="Trebuchet MS"/>
              <a:buNone/>
              <a:defRPr sz="42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21"/>
          <p:cNvSpPr txBox="1">
            <a:spLocks noGrp="1"/>
          </p:cNvSpPr>
          <p:nvPr>
            <p:ph type="body" idx="1"/>
          </p:nvPr>
        </p:nvSpPr>
        <p:spPr>
          <a:xfrm>
            <a:off x="1422400" y="1905001"/>
            <a:ext cx="8340651" cy="743507"/>
          </a:xfrm>
          <a:prstGeom prst="rect">
            <a:avLst/>
          </a:prstGeom>
          <a:noFill/>
          <a:ln>
            <a:noFill/>
          </a:ln>
        </p:spPr>
        <p:txBody>
          <a:bodyPr spcFirstLastPara="1" wrap="square" lIns="91425" tIns="45700" rIns="91425" bIns="45700" anchor="b" anchorCtr="0">
            <a:normAutofit/>
          </a:bodyPr>
          <a:lstStyle>
            <a:lvl1pPr marL="457200" lvl="0" indent="-228600" algn="r">
              <a:spcBef>
                <a:spcPts val="600"/>
              </a:spcBef>
              <a:spcAft>
                <a:spcPts val="0"/>
              </a:spcAft>
              <a:buSzPts val="1460"/>
              <a:buNone/>
              <a:defRPr sz="2000">
                <a:solidFill>
                  <a:schemeClr val="dk1"/>
                </a:solidFill>
              </a:defRPr>
            </a:lvl1pPr>
            <a:lvl2pPr marL="914400" lvl="1" indent="-228600" algn="l">
              <a:spcBef>
                <a:spcPts val="500"/>
              </a:spcBef>
              <a:spcAft>
                <a:spcPts val="0"/>
              </a:spcAft>
              <a:buSzPts val="1440"/>
              <a:buNone/>
              <a:defRPr sz="1800">
                <a:solidFill>
                  <a:srgbClr val="888888"/>
                </a:solidFill>
              </a:defRPr>
            </a:lvl2pPr>
            <a:lvl3pPr marL="1371600" lvl="2" indent="-228600" algn="l">
              <a:spcBef>
                <a:spcPts val="400"/>
              </a:spcBef>
              <a:spcAft>
                <a:spcPts val="0"/>
              </a:spcAft>
              <a:buSzPts val="960"/>
              <a:buNone/>
              <a:defRPr sz="1600">
                <a:solidFill>
                  <a:srgbClr val="888888"/>
                </a:solidFill>
              </a:defRPr>
            </a:lvl3pPr>
            <a:lvl4pPr marL="1828800" lvl="3" indent="-228600" algn="l">
              <a:spcBef>
                <a:spcPts val="280"/>
              </a:spcBef>
              <a:spcAft>
                <a:spcPts val="0"/>
              </a:spcAft>
              <a:buSzPts val="1120"/>
              <a:buNone/>
              <a:defRPr sz="1400">
                <a:solidFill>
                  <a:srgbClr val="888888"/>
                </a:solidFill>
              </a:defRPr>
            </a:lvl4pPr>
            <a:lvl5pPr marL="2286000" lvl="4" indent="-228600" algn="l">
              <a:spcBef>
                <a:spcPts val="400"/>
              </a:spcBef>
              <a:spcAft>
                <a:spcPts val="0"/>
              </a:spcAft>
              <a:buSzPts val="980"/>
              <a:buNone/>
              <a:defRPr sz="1400">
                <a:solidFill>
                  <a:srgbClr val="888888"/>
                </a:solidFill>
              </a:defRPr>
            </a:lvl5pPr>
            <a:lvl6pPr marL="2743200" lvl="5" indent="-320039" algn="l">
              <a:spcBef>
                <a:spcPts val="40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0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9" name="Google Shape;29;p21"/>
          <p:cNvSpPr txBox="1">
            <a:spLocks noGrp="1"/>
          </p:cNvSpPr>
          <p:nvPr>
            <p:ph type="dt" idx="10"/>
          </p:nvPr>
        </p:nvSpPr>
        <p:spPr>
          <a:xfrm>
            <a:off x="6298984" y="6556810"/>
            <a:ext cx="2669952" cy="226902"/>
          </a:xfrm>
          <a:prstGeom prst="rect">
            <a:avLst/>
          </a:prstGeom>
          <a:noFill/>
          <a:ln>
            <a:noFill/>
          </a:ln>
        </p:spPr>
        <p:txBody>
          <a:bodyPr spcFirstLastPara="1" wrap="square" lIns="91425" tIns="0" rIns="91425" bIns="0" anchor="b"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1"/>
          <p:cNvSpPr txBox="1">
            <a:spLocks noGrp="1"/>
          </p:cNvSpPr>
          <p:nvPr>
            <p:ph type="ftr" idx="11"/>
          </p:nvPr>
        </p:nvSpPr>
        <p:spPr>
          <a:xfrm>
            <a:off x="2313811" y="6556810"/>
            <a:ext cx="3860800" cy="228600"/>
          </a:xfrm>
          <a:prstGeom prst="rect">
            <a:avLst/>
          </a:prstGeom>
          <a:noFill/>
          <a:ln>
            <a:noFill/>
          </a:ln>
        </p:spPr>
        <p:txBody>
          <a:bodyPr spcFirstLastPara="1" wrap="square" lIns="91425" tIns="0" rIns="91425" bIns="0" anchor="b" anchorCtr="0">
            <a:noAutofit/>
          </a:bodyPr>
          <a:lstStyle>
            <a:lvl1pPr lvl="0" algn="r">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1"/>
          <p:cNvSpPr txBox="1">
            <a:spLocks noGrp="1"/>
          </p:cNvSpPr>
          <p:nvPr>
            <p:ph type="sldNum" idx="12"/>
          </p:nvPr>
        </p:nvSpPr>
        <p:spPr>
          <a:xfrm>
            <a:off x="8978603" y="6555112"/>
            <a:ext cx="784448" cy="228600"/>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uas Partes de Conteúdo" type="twoObj">
  <p:cSld name="TWO_OBJECTS">
    <p:spTree>
      <p:nvGrpSpPr>
        <p:cNvPr id="1" name="Shape 32"/>
        <p:cNvGrpSpPr/>
        <p:nvPr/>
      </p:nvGrpSpPr>
      <p:grpSpPr>
        <a:xfrm>
          <a:off x="0" y="0"/>
          <a:ext cx="0" cy="0"/>
          <a:chOff x="0" y="0"/>
          <a:chExt cx="0" cy="0"/>
        </a:xfrm>
      </p:grpSpPr>
      <p:sp>
        <p:nvSpPr>
          <p:cNvPr id="33" name="Google Shape;33;p22"/>
          <p:cNvSpPr txBox="1">
            <a:spLocks noGrp="1"/>
          </p:cNvSpPr>
          <p:nvPr>
            <p:ph type="title"/>
          </p:nvPr>
        </p:nvSpPr>
        <p:spPr>
          <a:xfrm>
            <a:off x="609600" y="320040"/>
            <a:ext cx="9656064" cy="1143000"/>
          </a:xfrm>
          <a:prstGeom prst="rect">
            <a:avLst/>
          </a:prstGeom>
          <a:noFill/>
          <a:ln>
            <a:noFill/>
          </a:ln>
        </p:spPr>
        <p:txBody>
          <a:bodyPr spcFirstLastPara="1" wrap="square" lIns="45700" tIns="0" rIns="45700" bIns="0" anchor="b" anchorCtr="0">
            <a:normAutofit/>
          </a:bodyPr>
          <a:lstStyle>
            <a:lvl1pPr lvl="0" algn="l">
              <a:spcBef>
                <a:spcPts val="0"/>
              </a:spcBef>
              <a:spcAft>
                <a:spcPts val="0"/>
              </a:spcAft>
              <a:buClr>
                <a:srgbClr val="FEF7F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22"/>
          <p:cNvSpPr txBox="1">
            <a:spLocks noGrp="1"/>
          </p:cNvSpPr>
          <p:nvPr>
            <p:ph type="body" idx="1"/>
          </p:nvPr>
        </p:nvSpPr>
        <p:spPr>
          <a:xfrm>
            <a:off x="609600" y="1600201"/>
            <a:ext cx="4693920" cy="4525963"/>
          </a:xfrm>
          <a:prstGeom prst="rect">
            <a:avLst/>
          </a:prstGeom>
          <a:noFill/>
          <a:ln>
            <a:noFill/>
          </a:ln>
        </p:spPr>
        <p:txBody>
          <a:bodyPr spcFirstLastPara="1" wrap="square" lIns="91425" tIns="45700" rIns="91425" bIns="45700" anchor="t" anchorCtr="0">
            <a:normAutofit/>
          </a:bodyPr>
          <a:lstStyle>
            <a:lvl1pPr marL="457200" lvl="0" indent="-358394" algn="l">
              <a:spcBef>
                <a:spcPts val="600"/>
              </a:spcBef>
              <a:spcAft>
                <a:spcPts val="0"/>
              </a:spcAft>
              <a:buSzPts val="2044"/>
              <a:buChar char="⦿"/>
              <a:defRPr sz="2800"/>
            </a:lvl1pPr>
            <a:lvl2pPr marL="914400" lvl="1" indent="-350519" algn="l">
              <a:spcBef>
                <a:spcPts val="500"/>
              </a:spcBef>
              <a:spcAft>
                <a:spcPts val="0"/>
              </a:spcAft>
              <a:buSzPts val="1920"/>
              <a:buChar char="◼"/>
              <a:defRPr sz="2400"/>
            </a:lvl2pPr>
            <a:lvl3pPr marL="1371600" lvl="2" indent="-304800" algn="l">
              <a:spcBef>
                <a:spcPts val="400"/>
              </a:spcBef>
              <a:spcAft>
                <a:spcPts val="0"/>
              </a:spcAft>
              <a:buSzPts val="1200"/>
              <a:buChar char="🞆"/>
              <a:defRPr sz="2000"/>
            </a:lvl3pPr>
            <a:lvl4pPr marL="1828800" lvl="3" indent="-320039" algn="l">
              <a:spcBef>
                <a:spcPts val="360"/>
              </a:spcBef>
              <a:spcAft>
                <a:spcPts val="0"/>
              </a:spcAft>
              <a:buSzPts val="1440"/>
              <a:buChar char="⚫"/>
              <a:defRPr sz="1800"/>
            </a:lvl4pPr>
            <a:lvl5pPr marL="2286000" lvl="4" indent="-308610" algn="l">
              <a:spcBef>
                <a:spcPts val="400"/>
              </a:spcBef>
              <a:spcAft>
                <a:spcPts val="0"/>
              </a:spcAft>
              <a:buSzPts val="1260"/>
              <a:buChar char="◉"/>
              <a:defRPr sz="1800"/>
            </a:lvl5pPr>
            <a:lvl6pPr marL="2743200" lvl="5" indent="-320039" algn="l">
              <a:spcBef>
                <a:spcPts val="40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0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35" name="Google Shape;35;p22"/>
          <p:cNvSpPr txBox="1">
            <a:spLocks noGrp="1"/>
          </p:cNvSpPr>
          <p:nvPr>
            <p:ph type="body" idx="2"/>
          </p:nvPr>
        </p:nvSpPr>
        <p:spPr>
          <a:xfrm>
            <a:off x="5571744" y="1600201"/>
            <a:ext cx="4693920" cy="4525963"/>
          </a:xfrm>
          <a:prstGeom prst="rect">
            <a:avLst/>
          </a:prstGeom>
          <a:noFill/>
          <a:ln>
            <a:noFill/>
          </a:ln>
        </p:spPr>
        <p:txBody>
          <a:bodyPr spcFirstLastPara="1" wrap="square" lIns="91425" tIns="45700" rIns="91425" bIns="45700" anchor="t" anchorCtr="0">
            <a:normAutofit/>
          </a:bodyPr>
          <a:lstStyle>
            <a:lvl1pPr marL="457200" lvl="0" indent="-358394" algn="l">
              <a:spcBef>
                <a:spcPts val="600"/>
              </a:spcBef>
              <a:spcAft>
                <a:spcPts val="0"/>
              </a:spcAft>
              <a:buSzPts val="2044"/>
              <a:buChar char="⦿"/>
              <a:defRPr sz="2800"/>
            </a:lvl1pPr>
            <a:lvl2pPr marL="914400" lvl="1" indent="-350519" algn="l">
              <a:spcBef>
                <a:spcPts val="500"/>
              </a:spcBef>
              <a:spcAft>
                <a:spcPts val="0"/>
              </a:spcAft>
              <a:buSzPts val="1920"/>
              <a:buChar char="◼"/>
              <a:defRPr sz="2400"/>
            </a:lvl2pPr>
            <a:lvl3pPr marL="1371600" lvl="2" indent="-304800" algn="l">
              <a:spcBef>
                <a:spcPts val="400"/>
              </a:spcBef>
              <a:spcAft>
                <a:spcPts val="0"/>
              </a:spcAft>
              <a:buSzPts val="1200"/>
              <a:buChar char="🞆"/>
              <a:defRPr sz="2000"/>
            </a:lvl3pPr>
            <a:lvl4pPr marL="1828800" lvl="3" indent="-320039" algn="l">
              <a:spcBef>
                <a:spcPts val="360"/>
              </a:spcBef>
              <a:spcAft>
                <a:spcPts val="0"/>
              </a:spcAft>
              <a:buSzPts val="1440"/>
              <a:buChar char="⚫"/>
              <a:defRPr sz="1800"/>
            </a:lvl4pPr>
            <a:lvl5pPr marL="2286000" lvl="4" indent="-308610" algn="l">
              <a:spcBef>
                <a:spcPts val="400"/>
              </a:spcBef>
              <a:spcAft>
                <a:spcPts val="0"/>
              </a:spcAft>
              <a:buSzPts val="1260"/>
              <a:buChar char="◉"/>
              <a:defRPr sz="1800"/>
            </a:lvl5pPr>
            <a:lvl6pPr marL="2743200" lvl="5" indent="-320039" algn="l">
              <a:spcBef>
                <a:spcPts val="40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0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36" name="Google Shape;36;p22"/>
          <p:cNvSpPr txBox="1">
            <a:spLocks noGrp="1"/>
          </p:cNvSpPr>
          <p:nvPr>
            <p:ph type="dt" idx="10"/>
          </p:nvPr>
        </p:nvSpPr>
        <p:spPr>
          <a:xfrm>
            <a:off x="5661248" y="6557946"/>
            <a:ext cx="2669952" cy="226902"/>
          </a:xfrm>
          <a:prstGeom prst="rect">
            <a:avLst/>
          </a:prstGeom>
          <a:noFill/>
          <a:ln>
            <a:noFill/>
          </a:ln>
        </p:spPr>
        <p:txBody>
          <a:bodyPr spcFirstLastPara="1" wrap="square" lIns="91425" tIns="0" rIns="91425"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22"/>
          <p:cNvSpPr txBox="1">
            <a:spLocks noGrp="1"/>
          </p:cNvSpPr>
          <p:nvPr>
            <p:ph type="ftr" idx="11"/>
          </p:nvPr>
        </p:nvSpPr>
        <p:spPr>
          <a:xfrm>
            <a:off x="609600" y="6557946"/>
            <a:ext cx="4876800" cy="228600"/>
          </a:xfrm>
          <a:prstGeom prst="rect">
            <a:avLst/>
          </a:prstGeom>
          <a:noFill/>
          <a:ln>
            <a:noFill/>
          </a:ln>
        </p:spPr>
        <p:txBody>
          <a:bodyPr spcFirstLastPara="1" wrap="square" lIns="91425" tIns="0" rIns="91425" bIns="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2"/>
          <p:cNvSpPr txBox="1">
            <a:spLocks noGrp="1"/>
          </p:cNvSpPr>
          <p:nvPr>
            <p:ph type="sldNum" idx="12"/>
          </p:nvPr>
        </p:nvSpPr>
        <p:spPr>
          <a:xfrm>
            <a:off x="8335264" y="6556248"/>
            <a:ext cx="784448" cy="228600"/>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ação" type="twoTxTwoObj">
  <p:cSld name="TWO_OBJECTS_WITH_TEXT">
    <p:spTree>
      <p:nvGrpSpPr>
        <p:cNvPr id="1" name="Shape 39"/>
        <p:cNvGrpSpPr/>
        <p:nvPr/>
      </p:nvGrpSpPr>
      <p:grpSpPr>
        <a:xfrm>
          <a:off x="0" y="0"/>
          <a:ext cx="0" cy="0"/>
          <a:chOff x="0" y="0"/>
          <a:chExt cx="0" cy="0"/>
        </a:xfrm>
      </p:grpSpPr>
      <p:sp>
        <p:nvSpPr>
          <p:cNvPr id="40" name="Google Shape;40;p23"/>
          <p:cNvSpPr txBox="1">
            <a:spLocks noGrp="1"/>
          </p:cNvSpPr>
          <p:nvPr>
            <p:ph type="title"/>
          </p:nvPr>
        </p:nvSpPr>
        <p:spPr>
          <a:xfrm>
            <a:off x="609600" y="320040"/>
            <a:ext cx="9656064" cy="1143000"/>
          </a:xfrm>
          <a:prstGeom prst="rect">
            <a:avLst/>
          </a:prstGeom>
          <a:noFill/>
          <a:ln>
            <a:noFill/>
          </a:ln>
        </p:spPr>
        <p:txBody>
          <a:bodyPr spcFirstLastPara="1" wrap="square" lIns="45700" tIns="0" rIns="45700" bIns="0" anchor="b" anchorCtr="0">
            <a:normAutofit/>
          </a:bodyPr>
          <a:lstStyle>
            <a:lvl1pPr lvl="0" algn="l">
              <a:spcBef>
                <a:spcPts val="0"/>
              </a:spcBef>
              <a:spcAft>
                <a:spcPts val="0"/>
              </a:spcAft>
              <a:buClr>
                <a:srgbClr val="FEF7F0"/>
              </a:buClr>
              <a:buSzPts val="3800"/>
              <a:buFont typeface="Trebuchet M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23"/>
          <p:cNvSpPr txBox="1">
            <a:spLocks noGrp="1"/>
          </p:cNvSpPr>
          <p:nvPr>
            <p:ph type="body" idx="1"/>
          </p:nvPr>
        </p:nvSpPr>
        <p:spPr>
          <a:xfrm>
            <a:off x="609600" y="5867400"/>
            <a:ext cx="4693920" cy="457200"/>
          </a:xfrm>
          <a:prstGeom prst="rect">
            <a:avLst/>
          </a:prstGeom>
          <a:noFill/>
          <a:ln w="12700" cap="flat" cmpd="sng">
            <a:solidFill>
              <a:schemeClr val="dk2"/>
            </a:solidFill>
            <a:prstDash val="solid"/>
            <a:round/>
            <a:headEnd type="none" w="sm" len="sm"/>
            <a:tailEnd type="none" w="sm" len="sm"/>
          </a:ln>
        </p:spPr>
        <p:txBody>
          <a:bodyPr spcFirstLastPara="1" wrap="square" lIns="91425" tIns="45700" rIns="91425" bIns="45700" anchor="ctr" anchorCtr="0">
            <a:normAutofit/>
          </a:bodyPr>
          <a:lstStyle>
            <a:lvl1pPr marL="457200" lvl="0" indent="-228600" algn="ctr">
              <a:spcBef>
                <a:spcPts val="600"/>
              </a:spcBef>
              <a:spcAft>
                <a:spcPts val="0"/>
              </a:spcAft>
              <a:buSzPts val="1314"/>
              <a:buNone/>
              <a:defRPr sz="1800" b="1">
                <a:solidFill>
                  <a:schemeClr val="dk2"/>
                </a:solidFill>
                <a:latin typeface="Trebuchet MS"/>
                <a:ea typeface="Trebuchet MS"/>
                <a:cs typeface="Trebuchet MS"/>
                <a:sym typeface="Trebuchet MS"/>
              </a:defRPr>
            </a:lvl1pPr>
            <a:lvl2pPr marL="914400" lvl="1" indent="-228600" algn="l">
              <a:spcBef>
                <a:spcPts val="500"/>
              </a:spcBef>
              <a:spcAft>
                <a:spcPts val="0"/>
              </a:spcAft>
              <a:buSzPts val="1600"/>
              <a:buNone/>
              <a:defRPr sz="2000" b="1">
                <a:solidFill>
                  <a:schemeClr val="lt1"/>
                </a:solidFill>
                <a:latin typeface="Trebuchet MS"/>
                <a:ea typeface="Trebuchet MS"/>
                <a:cs typeface="Trebuchet MS"/>
                <a:sym typeface="Trebuchet MS"/>
              </a:defRPr>
            </a:lvl2pPr>
            <a:lvl3pPr marL="1371600" lvl="2" indent="-228600" algn="l">
              <a:spcBef>
                <a:spcPts val="400"/>
              </a:spcBef>
              <a:spcAft>
                <a:spcPts val="0"/>
              </a:spcAft>
              <a:buSzPts val="1080"/>
              <a:buNone/>
              <a:defRPr sz="1800" b="1">
                <a:solidFill>
                  <a:schemeClr val="lt1"/>
                </a:solidFill>
                <a:latin typeface="Trebuchet MS"/>
                <a:ea typeface="Trebuchet MS"/>
                <a:cs typeface="Trebuchet MS"/>
                <a:sym typeface="Trebuchet MS"/>
              </a:defRPr>
            </a:lvl3pPr>
            <a:lvl4pPr marL="1828800" lvl="3" indent="-228600" algn="l">
              <a:spcBef>
                <a:spcPts val="320"/>
              </a:spcBef>
              <a:spcAft>
                <a:spcPts val="0"/>
              </a:spcAft>
              <a:buSzPts val="1280"/>
              <a:buNone/>
              <a:defRPr sz="1600" b="1">
                <a:solidFill>
                  <a:schemeClr val="lt1"/>
                </a:solidFill>
                <a:latin typeface="Trebuchet MS"/>
                <a:ea typeface="Trebuchet MS"/>
                <a:cs typeface="Trebuchet MS"/>
                <a:sym typeface="Trebuchet MS"/>
              </a:defRPr>
            </a:lvl4pPr>
            <a:lvl5pPr marL="2286000" lvl="4" indent="-228600" algn="l">
              <a:spcBef>
                <a:spcPts val="400"/>
              </a:spcBef>
              <a:spcAft>
                <a:spcPts val="0"/>
              </a:spcAft>
              <a:buSzPts val="1120"/>
              <a:buNone/>
              <a:defRPr sz="1600" b="1">
                <a:solidFill>
                  <a:schemeClr val="lt1"/>
                </a:solidFill>
                <a:latin typeface="Trebuchet MS"/>
                <a:ea typeface="Trebuchet MS"/>
                <a:cs typeface="Trebuchet MS"/>
                <a:sym typeface="Trebuchet MS"/>
              </a:defRPr>
            </a:lvl5pPr>
            <a:lvl6pPr marL="2743200" lvl="5" indent="-320039" algn="l">
              <a:spcBef>
                <a:spcPts val="40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0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2" name="Google Shape;42;p23"/>
          <p:cNvSpPr txBox="1">
            <a:spLocks noGrp="1"/>
          </p:cNvSpPr>
          <p:nvPr>
            <p:ph type="body" idx="2"/>
          </p:nvPr>
        </p:nvSpPr>
        <p:spPr>
          <a:xfrm>
            <a:off x="5571744" y="5867400"/>
            <a:ext cx="4693920" cy="457200"/>
          </a:xfrm>
          <a:prstGeom prst="rect">
            <a:avLst/>
          </a:prstGeom>
          <a:noFill/>
          <a:ln w="12700" cap="flat" cmpd="sng">
            <a:solidFill>
              <a:schemeClr val="dk2"/>
            </a:solidFill>
            <a:prstDash val="solid"/>
            <a:round/>
            <a:headEnd type="none" w="sm" len="sm"/>
            <a:tailEnd type="none" w="sm" len="sm"/>
          </a:ln>
        </p:spPr>
        <p:txBody>
          <a:bodyPr spcFirstLastPara="1" wrap="square" lIns="91425" tIns="45700" rIns="91425" bIns="45700" anchor="ctr" anchorCtr="0">
            <a:normAutofit/>
          </a:bodyPr>
          <a:lstStyle>
            <a:lvl1pPr marL="457200" lvl="0" indent="-228600" algn="ctr">
              <a:spcBef>
                <a:spcPts val="600"/>
              </a:spcBef>
              <a:spcAft>
                <a:spcPts val="0"/>
              </a:spcAft>
              <a:buSzPts val="1314"/>
              <a:buNone/>
              <a:defRPr sz="1800" b="1">
                <a:solidFill>
                  <a:schemeClr val="dk2"/>
                </a:solidFill>
                <a:latin typeface="Trebuchet MS"/>
                <a:ea typeface="Trebuchet MS"/>
                <a:cs typeface="Trebuchet MS"/>
                <a:sym typeface="Trebuchet MS"/>
              </a:defRPr>
            </a:lvl1pPr>
            <a:lvl2pPr marL="914400" lvl="1" indent="-228600" algn="l">
              <a:spcBef>
                <a:spcPts val="500"/>
              </a:spcBef>
              <a:spcAft>
                <a:spcPts val="0"/>
              </a:spcAft>
              <a:buSzPts val="1600"/>
              <a:buNone/>
              <a:defRPr sz="2000" b="1">
                <a:solidFill>
                  <a:schemeClr val="lt1"/>
                </a:solidFill>
                <a:latin typeface="Trebuchet MS"/>
                <a:ea typeface="Trebuchet MS"/>
                <a:cs typeface="Trebuchet MS"/>
                <a:sym typeface="Trebuchet MS"/>
              </a:defRPr>
            </a:lvl2pPr>
            <a:lvl3pPr marL="1371600" lvl="2" indent="-228600" algn="l">
              <a:spcBef>
                <a:spcPts val="400"/>
              </a:spcBef>
              <a:spcAft>
                <a:spcPts val="0"/>
              </a:spcAft>
              <a:buSzPts val="1080"/>
              <a:buNone/>
              <a:defRPr sz="1800" b="1">
                <a:solidFill>
                  <a:schemeClr val="lt1"/>
                </a:solidFill>
                <a:latin typeface="Trebuchet MS"/>
                <a:ea typeface="Trebuchet MS"/>
                <a:cs typeface="Trebuchet MS"/>
                <a:sym typeface="Trebuchet MS"/>
              </a:defRPr>
            </a:lvl3pPr>
            <a:lvl4pPr marL="1828800" lvl="3" indent="-228600" algn="l">
              <a:spcBef>
                <a:spcPts val="320"/>
              </a:spcBef>
              <a:spcAft>
                <a:spcPts val="0"/>
              </a:spcAft>
              <a:buSzPts val="1280"/>
              <a:buNone/>
              <a:defRPr sz="1600" b="1">
                <a:solidFill>
                  <a:schemeClr val="lt1"/>
                </a:solidFill>
                <a:latin typeface="Trebuchet MS"/>
                <a:ea typeface="Trebuchet MS"/>
                <a:cs typeface="Trebuchet MS"/>
                <a:sym typeface="Trebuchet MS"/>
              </a:defRPr>
            </a:lvl4pPr>
            <a:lvl5pPr marL="2286000" lvl="4" indent="-228600" algn="l">
              <a:spcBef>
                <a:spcPts val="400"/>
              </a:spcBef>
              <a:spcAft>
                <a:spcPts val="0"/>
              </a:spcAft>
              <a:buSzPts val="1120"/>
              <a:buNone/>
              <a:defRPr sz="1600" b="1">
                <a:solidFill>
                  <a:schemeClr val="lt1"/>
                </a:solidFill>
                <a:latin typeface="Trebuchet MS"/>
                <a:ea typeface="Trebuchet MS"/>
                <a:cs typeface="Trebuchet MS"/>
                <a:sym typeface="Trebuchet MS"/>
              </a:defRPr>
            </a:lvl5pPr>
            <a:lvl6pPr marL="2743200" lvl="5" indent="-320039" algn="l">
              <a:spcBef>
                <a:spcPts val="40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0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3" name="Google Shape;43;p23"/>
          <p:cNvSpPr txBox="1">
            <a:spLocks noGrp="1"/>
          </p:cNvSpPr>
          <p:nvPr>
            <p:ph type="body" idx="3"/>
          </p:nvPr>
        </p:nvSpPr>
        <p:spPr>
          <a:xfrm>
            <a:off x="609600" y="1711840"/>
            <a:ext cx="4693920" cy="4114800"/>
          </a:xfrm>
          <a:prstGeom prst="rect">
            <a:avLst/>
          </a:prstGeom>
          <a:noFill/>
          <a:ln>
            <a:noFill/>
          </a:ln>
        </p:spPr>
        <p:txBody>
          <a:bodyPr spcFirstLastPara="1" wrap="square" lIns="91425" tIns="45700" rIns="91425" bIns="45700" anchor="t" anchorCtr="0">
            <a:normAutofit/>
          </a:bodyPr>
          <a:lstStyle>
            <a:lvl1pPr marL="457200" lvl="0" indent="-339852" algn="l">
              <a:spcBef>
                <a:spcPts val="600"/>
              </a:spcBef>
              <a:spcAft>
                <a:spcPts val="0"/>
              </a:spcAft>
              <a:buSzPts val="1752"/>
              <a:buChar char="⦿"/>
              <a:defRPr sz="2400"/>
            </a:lvl1pPr>
            <a:lvl2pPr marL="914400" lvl="1" indent="-330200" algn="l">
              <a:spcBef>
                <a:spcPts val="500"/>
              </a:spcBef>
              <a:spcAft>
                <a:spcPts val="0"/>
              </a:spcAft>
              <a:buSzPts val="1600"/>
              <a:buChar char="◼"/>
              <a:defRPr sz="2000"/>
            </a:lvl2pPr>
            <a:lvl3pPr marL="1371600" lvl="2" indent="-297180" algn="l">
              <a:spcBef>
                <a:spcPts val="400"/>
              </a:spcBef>
              <a:spcAft>
                <a:spcPts val="0"/>
              </a:spcAft>
              <a:buSzPts val="1080"/>
              <a:buChar char="🞆"/>
              <a:defRPr sz="1800"/>
            </a:lvl3pPr>
            <a:lvl4pPr marL="1828800" lvl="3" indent="-309880" algn="l">
              <a:spcBef>
                <a:spcPts val="320"/>
              </a:spcBef>
              <a:spcAft>
                <a:spcPts val="0"/>
              </a:spcAft>
              <a:buSzPts val="1280"/>
              <a:buChar char="⚫"/>
              <a:defRPr sz="1600"/>
            </a:lvl4pPr>
            <a:lvl5pPr marL="2286000" lvl="4" indent="-299720" algn="l">
              <a:spcBef>
                <a:spcPts val="400"/>
              </a:spcBef>
              <a:spcAft>
                <a:spcPts val="0"/>
              </a:spcAft>
              <a:buSzPts val="1120"/>
              <a:buChar char="◉"/>
              <a:defRPr sz="1600"/>
            </a:lvl5pPr>
            <a:lvl6pPr marL="2743200" lvl="5" indent="-320039" algn="l">
              <a:spcBef>
                <a:spcPts val="40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0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4" name="Google Shape;44;p23"/>
          <p:cNvSpPr txBox="1">
            <a:spLocks noGrp="1"/>
          </p:cNvSpPr>
          <p:nvPr>
            <p:ph type="body" idx="4"/>
          </p:nvPr>
        </p:nvSpPr>
        <p:spPr>
          <a:xfrm>
            <a:off x="5571744" y="1711840"/>
            <a:ext cx="4693920" cy="4114800"/>
          </a:xfrm>
          <a:prstGeom prst="rect">
            <a:avLst/>
          </a:prstGeom>
          <a:noFill/>
          <a:ln>
            <a:noFill/>
          </a:ln>
        </p:spPr>
        <p:txBody>
          <a:bodyPr spcFirstLastPara="1" wrap="square" lIns="91425" tIns="45700" rIns="91425" bIns="45700" anchor="t" anchorCtr="0">
            <a:normAutofit/>
          </a:bodyPr>
          <a:lstStyle>
            <a:lvl1pPr marL="457200" lvl="0" indent="-339852" algn="l">
              <a:spcBef>
                <a:spcPts val="600"/>
              </a:spcBef>
              <a:spcAft>
                <a:spcPts val="0"/>
              </a:spcAft>
              <a:buSzPts val="1752"/>
              <a:buChar char="⦿"/>
              <a:defRPr sz="2400"/>
            </a:lvl1pPr>
            <a:lvl2pPr marL="914400" lvl="1" indent="-330200" algn="l">
              <a:spcBef>
                <a:spcPts val="500"/>
              </a:spcBef>
              <a:spcAft>
                <a:spcPts val="0"/>
              </a:spcAft>
              <a:buSzPts val="1600"/>
              <a:buChar char="◼"/>
              <a:defRPr sz="2000"/>
            </a:lvl2pPr>
            <a:lvl3pPr marL="1371600" lvl="2" indent="-297180" algn="l">
              <a:spcBef>
                <a:spcPts val="400"/>
              </a:spcBef>
              <a:spcAft>
                <a:spcPts val="0"/>
              </a:spcAft>
              <a:buSzPts val="1080"/>
              <a:buChar char="🞆"/>
              <a:defRPr sz="1800"/>
            </a:lvl3pPr>
            <a:lvl4pPr marL="1828800" lvl="3" indent="-309880" algn="l">
              <a:spcBef>
                <a:spcPts val="320"/>
              </a:spcBef>
              <a:spcAft>
                <a:spcPts val="0"/>
              </a:spcAft>
              <a:buSzPts val="1280"/>
              <a:buChar char="⚫"/>
              <a:defRPr sz="1600"/>
            </a:lvl4pPr>
            <a:lvl5pPr marL="2286000" lvl="4" indent="-299720" algn="l">
              <a:spcBef>
                <a:spcPts val="400"/>
              </a:spcBef>
              <a:spcAft>
                <a:spcPts val="0"/>
              </a:spcAft>
              <a:buSzPts val="1120"/>
              <a:buChar char="◉"/>
              <a:defRPr sz="1600"/>
            </a:lvl5pPr>
            <a:lvl6pPr marL="2743200" lvl="5" indent="-320039" algn="l">
              <a:spcBef>
                <a:spcPts val="40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0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5" name="Google Shape;45;p23"/>
          <p:cNvSpPr txBox="1">
            <a:spLocks noGrp="1"/>
          </p:cNvSpPr>
          <p:nvPr>
            <p:ph type="dt" idx="10"/>
          </p:nvPr>
        </p:nvSpPr>
        <p:spPr>
          <a:xfrm>
            <a:off x="5661248" y="6557946"/>
            <a:ext cx="2669952" cy="226902"/>
          </a:xfrm>
          <a:prstGeom prst="rect">
            <a:avLst/>
          </a:prstGeom>
          <a:noFill/>
          <a:ln>
            <a:noFill/>
          </a:ln>
        </p:spPr>
        <p:txBody>
          <a:bodyPr spcFirstLastPara="1" wrap="square" lIns="91425" tIns="0" rIns="91425"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23"/>
          <p:cNvSpPr txBox="1">
            <a:spLocks noGrp="1"/>
          </p:cNvSpPr>
          <p:nvPr>
            <p:ph type="ftr" idx="11"/>
          </p:nvPr>
        </p:nvSpPr>
        <p:spPr>
          <a:xfrm>
            <a:off x="609600" y="6557946"/>
            <a:ext cx="4876800" cy="228600"/>
          </a:xfrm>
          <a:prstGeom prst="rect">
            <a:avLst/>
          </a:prstGeom>
          <a:noFill/>
          <a:ln>
            <a:noFill/>
          </a:ln>
        </p:spPr>
        <p:txBody>
          <a:bodyPr spcFirstLastPara="1" wrap="square" lIns="91425" tIns="0" rIns="91425" bIns="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3"/>
          <p:cNvSpPr txBox="1">
            <a:spLocks noGrp="1"/>
          </p:cNvSpPr>
          <p:nvPr>
            <p:ph type="sldNum" idx="12"/>
          </p:nvPr>
        </p:nvSpPr>
        <p:spPr>
          <a:xfrm>
            <a:off x="8335264" y="6556248"/>
            <a:ext cx="784448" cy="228600"/>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omente título" type="titleOnly">
  <p:cSld name="TITLE_ONLY">
    <p:spTree>
      <p:nvGrpSpPr>
        <p:cNvPr id="1" name="Shape 48"/>
        <p:cNvGrpSpPr/>
        <p:nvPr/>
      </p:nvGrpSpPr>
      <p:grpSpPr>
        <a:xfrm>
          <a:off x="0" y="0"/>
          <a:ext cx="0" cy="0"/>
          <a:chOff x="0" y="0"/>
          <a:chExt cx="0" cy="0"/>
        </a:xfrm>
      </p:grpSpPr>
      <p:sp>
        <p:nvSpPr>
          <p:cNvPr id="49" name="Google Shape;49;p24"/>
          <p:cNvSpPr txBox="1">
            <a:spLocks noGrp="1"/>
          </p:cNvSpPr>
          <p:nvPr>
            <p:ph type="title"/>
          </p:nvPr>
        </p:nvSpPr>
        <p:spPr>
          <a:xfrm>
            <a:off x="609600" y="320040"/>
            <a:ext cx="9656064" cy="1143000"/>
          </a:xfrm>
          <a:prstGeom prst="rect">
            <a:avLst/>
          </a:prstGeom>
          <a:noFill/>
          <a:ln>
            <a:noFill/>
          </a:ln>
        </p:spPr>
        <p:txBody>
          <a:bodyPr spcFirstLastPara="1" wrap="square" lIns="45700" tIns="0" rIns="45700" bIns="0" anchor="b" anchorCtr="0">
            <a:normAutofit/>
          </a:bodyPr>
          <a:lstStyle>
            <a:lvl1pPr lvl="0" algn="l">
              <a:spcBef>
                <a:spcPts val="0"/>
              </a:spcBef>
              <a:spcAft>
                <a:spcPts val="0"/>
              </a:spcAft>
              <a:buClr>
                <a:srgbClr val="FEF7F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24"/>
          <p:cNvSpPr txBox="1">
            <a:spLocks noGrp="1"/>
          </p:cNvSpPr>
          <p:nvPr>
            <p:ph type="dt" idx="10"/>
          </p:nvPr>
        </p:nvSpPr>
        <p:spPr>
          <a:xfrm>
            <a:off x="5661248" y="6557946"/>
            <a:ext cx="2669952" cy="226902"/>
          </a:xfrm>
          <a:prstGeom prst="rect">
            <a:avLst/>
          </a:prstGeom>
          <a:noFill/>
          <a:ln>
            <a:noFill/>
          </a:ln>
        </p:spPr>
        <p:txBody>
          <a:bodyPr spcFirstLastPara="1" wrap="square" lIns="91425" tIns="0" rIns="91425"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24"/>
          <p:cNvSpPr txBox="1">
            <a:spLocks noGrp="1"/>
          </p:cNvSpPr>
          <p:nvPr>
            <p:ph type="ftr" idx="11"/>
          </p:nvPr>
        </p:nvSpPr>
        <p:spPr>
          <a:xfrm>
            <a:off x="609600" y="6557946"/>
            <a:ext cx="4876800" cy="228600"/>
          </a:xfrm>
          <a:prstGeom prst="rect">
            <a:avLst/>
          </a:prstGeom>
          <a:noFill/>
          <a:ln>
            <a:noFill/>
          </a:ln>
        </p:spPr>
        <p:txBody>
          <a:bodyPr spcFirstLastPara="1" wrap="square" lIns="91425" tIns="0" rIns="91425" bIns="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4"/>
          <p:cNvSpPr txBox="1">
            <a:spLocks noGrp="1"/>
          </p:cNvSpPr>
          <p:nvPr>
            <p:ph type="sldNum" idx="12"/>
          </p:nvPr>
        </p:nvSpPr>
        <p:spPr>
          <a:xfrm>
            <a:off x="8335264" y="6556248"/>
            <a:ext cx="784448" cy="228600"/>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Em branco" type="blank">
  <p:cSld name="BLANK">
    <p:spTree>
      <p:nvGrpSpPr>
        <p:cNvPr id="1" name="Shape 53"/>
        <p:cNvGrpSpPr/>
        <p:nvPr/>
      </p:nvGrpSpPr>
      <p:grpSpPr>
        <a:xfrm>
          <a:off x="0" y="0"/>
          <a:ext cx="0" cy="0"/>
          <a:chOff x="0" y="0"/>
          <a:chExt cx="0" cy="0"/>
        </a:xfrm>
      </p:grpSpPr>
      <p:sp>
        <p:nvSpPr>
          <p:cNvPr id="54" name="Google Shape;54;p25"/>
          <p:cNvSpPr txBox="1">
            <a:spLocks noGrp="1"/>
          </p:cNvSpPr>
          <p:nvPr>
            <p:ph type="dt" idx="10"/>
          </p:nvPr>
        </p:nvSpPr>
        <p:spPr>
          <a:xfrm>
            <a:off x="5661248" y="6557946"/>
            <a:ext cx="2669952" cy="226902"/>
          </a:xfrm>
          <a:prstGeom prst="rect">
            <a:avLst/>
          </a:prstGeom>
          <a:noFill/>
          <a:ln>
            <a:noFill/>
          </a:ln>
        </p:spPr>
        <p:txBody>
          <a:bodyPr spcFirstLastPara="1" wrap="square" lIns="91425" tIns="0" rIns="91425" bIns="0" anchor="b"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25"/>
          <p:cNvSpPr txBox="1">
            <a:spLocks noGrp="1"/>
          </p:cNvSpPr>
          <p:nvPr>
            <p:ph type="ftr" idx="11"/>
          </p:nvPr>
        </p:nvSpPr>
        <p:spPr>
          <a:xfrm>
            <a:off x="609600" y="6557946"/>
            <a:ext cx="4876800" cy="228600"/>
          </a:xfrm>
          <a:prstGeom prst="rect">
            <a:avLst/>
          </a:prstGeom>
          <a:noFill/>
          <a:ln>
            <a:noFill/>
          </a:ln>
        </p:spPr>
        <p:txBody>
          <a:bodyPr spcFirstLastPara="1" wrap="square" lIns="91425" tIns="0" rIns="91425" bIns="0" anchor="b" anchorCtr="0">
            <a:noAutofit/>
          </a:bodyPr>
          <a:lstStyle>
            <a:lvl1pPr lvl="0" algn="r">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5"/>
          <p:cNvSpPr txBox="1">
            <a:spLocks noGrp="1"/>
          </p:cNvSpPr>
          <p:nvPr>
            <p:ph type="sldNum" idx="12"/>
          </p:nvPr>
        </p:nvSpPr>
        <p:spPr>
          <a:xfrm>
            <a:off x="8335264" y="6556248"/>
            <a:ext cx="784448" cy="228600"/>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údo com Legenda" type="objTx">
  <p:cSld name="OBJECT_WITH_CAPTION_TEXT">
    <p:spTree>
      <p:nvGrpSpPr>
        <p:cNvPr id="1" name="Shape 57"/>
        <p:cNvGrpSpPr/>
        <p:nvPr/>
      </p:nvGrpSpPr>
      <p:grpSpPr>
        <a:xfrm>
          <a:off x="0" y="0"/>
          <a:ext cx="0" cy="0"/>
          <a:chOff x="0" y="0"/>
          <a:chExt cx="0" cy="0"/>
        </a:xfrm>
      </p:grpSpPr>
      <p:sp>
        <p:nvSpPr>
          <p:cNvPr id="58" name="Google Shape;58;p26"/>
          <p:cNvSpPr txBox="1">
            <a:spLocks noGrp="1"/>
          </p:cNvSpPr>
          <p:nvPr>
            <p:ph type="title"/>
          </p:nvPr>
        </p:nvSpPr>
        <p:spPr>
          <a:xfrm>
            <a:off x="609600" y="228600"/>
            <a:ext cx="7863840" cy="1173480"/>
          </a:xfrm>
          <a:prstGeom prst="rect">
            <a:avLst/>
          </a:prstGeom>
          <a:noFill/>
          <a:ln>
            <a:noFill/>
          </a:ln>
        </p:spPr>
        <p:txBody>
          <a:bodyPr spcFirstLastPara="1" wrap="square" lIns="45700" tIns="0" rIns="45700" bIns="0" anchor="b" anchorCtr="0">
            <a:normAutofit/>
          </a:bodyPr>
          <a:lstStyle>
            <a:lvl1pPr lvl="0" algn="l">
              <a:spcBef>
                <a:spcPts val="0"/>
              </a:spcBef>
              <a:spcAft>
                <a:spcPts val="0"/>
              </a:spcAft>
              <a:buClr>
                <a:srgbClr val="FEF7F0"/>
              </a:buClr>
              <a:buSzPts val="2400"/>
              <a:buFont typeface="Trebuchet M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26"/>
          <p:cNvSpPr txBox="1">
            <a:spLocks noGrp="1"/>
          </p:cNvSpPr>
          <p:nvPr>
            <p:ph type="body" idx="1"/>
          </p:nvPr>
        </p:nvSpPr>
        <p:spPr>
          <a:xfrm>
            <a:off x="609600" y="1497416"/>
            <a:ext cx="7863840" cy="602512"/>
          </a:xfrm>
          <a:prstGeom prst="rect">
            <a:avLst/>
          </a:prstGeom>
          <a:noFill/>
          <a:ln>
            <a:noFill/>
          </a:ln>
        </p:spPr>
        <p:txBody>
          <a:bodyPr spcFirstLastPara="1" wrap="square" lIns="45700" tIns="0" rIns="0" bIns="0" anchor="t" anchorCtr="0">
            <a:normAutofit/>
          </a:bodyPr>
          <a:lstStyle>
            <a:lvl1pPr marL="457200" lvl="0" indent="-228600" algn="l">
              <a:spcBef>
                <a:spcPts val="0"/>
              </a:spcBef>
              <a:spcAft>
                <a:spcPts val="0"/>
              </a:spcAft>
              <a:buSzPts val="1022"/>
              <a:buNone/>
              <a:defRPr sz="1400"/>
            </a:lvl1pPr>
            <a:lvl2pPr marL="914400" lvl="1" indent="-228600" algn="l">
              <a:spcBef>
                <a:spcPts val="500"/>
              </a:spcBef>
              <a:spcAft>
                <a:spcPts val="0"/>
              </a:spcAft>
              <a:buSzPts val="960"/>
              <a:buNone/>
              <a:defRPr sz="1200"/>
            </a:lvl2pPr>
            <a:lvl3pPr marL="1371600" lvl="2" indent="-228600" algn="l">
              <a:spcBef>
                <a:spcPts val="400"/>
              </a:spcBef>
              <a:spcAft>
                <a:spcPts val="0"/>
              </a:spcAft>
              <a:buSzPts val="600"/>
              <a:buNone/>
              <a:defRPr sz="1000"/>
            </a:lvl3pPr>
            <a:lvl4pPr marL="1828800" lvl="3" indent="-228600" algn="l">
              <a:spcBef>
                <a:spcPts val="180"/>
              </a:spcBef>
              <a:spcAft>
                <a:spcPts val="0"/>
              </a:spcAft>
              <a:buSzPts val="720"/>
              <a:buNone/>
              <a:defRPr sz="900"/>
            </a:lvl4pPr>
            <a:lvl5pPr marL="2286000" lvl="4" indent="-228600" algn="l">
              <a:spcBef>
                <a:spcPts val="400"/>
              </a:spcBef>
              <a:spcAft>
                <a:spcPts val="0"/>
              </a:spcAft>
              <a:buSzPts val="630"/>
              <a:buNone/>
              <a:defRPr sz="900"/>
            </a:lvl5pPr>
            <a:lvl6pPr marL="2743200" lvl="5" indent="-320039" algn="l">
              <a:spcBef>
                <a:spcPts val="40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0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0" name="Google Shape;60;p26"/>
          <p:cNvSpPr txBox="1">
            <a:spLocks noGrp="1"/>
          </p:cNvSpPr>
          <p:nvPr>
            <p:ph type="body" idx="2"/>
          </p:nvPr>
        </p:nvSpPr>
        <p:spPr>
          <a:xfrm>
            <a:off x="609600" y="2133600"/>
            <a:ext cx="9652000" cy="4371752"/>
          </a:xfrm>
          <a:prstGeom prst="rect">
            <a:avLst/>
          </a:prstGeom>
          <a:noFill/>
          <a:ln>
            <a:noFill/>
          </a:ln>
        </p:spPr>
        <p:txBody>
          <a:bodyPr spcFirstLastPara="1" wrap="square" lIns="91425" tIns="45700" rIns="91425" bIns="45700" anchor="t" anchorCtr="0">
            <a:normAutofit/>
          </a:bodyPr>
          <a:lstStyle>
            <a:lvl1pPr marL="457200" lvl="0" indent="-376936" algn="l">
              <a:spcBef>
                <a:spcPts val="600"/>
              </a:spcBef>
              <a:spcAft>
                <a:spcPts val="0"/>
              </a:spcAft>
              <a:buSzPts val="2336"/>
              <a:buChar char="⦿"/>
              <a:defRPr sz="3200"/>
            </a:lvl1pPr>
            <a:lvl2pPr marL="914400" lvl="1" indent="-370840" algn="l">
              <a:spcBef>
                <a:spcPts val="500"/>
              </a:spcBef>
              <a:spcAft>
                <a:spcPts val="0"/>
              </a:spcAft>
              <a:buSzPts val="2240"/>
              <a:buChar char="◼"/>
              <a:defRPr sz="2800"/>
            </a:lvl2pPr>
            <a:lvl3pPr marL="1371600" lvl="2" indent="-320039" algn="l">
              <a:spcBef>
                <a:spcPts val="400"/>
              </a:spcBef>
              <a:spcAft>
                <a:spcPts val="0"/>
              </a:spcAft>
              <a:buSzPts val="1440"/>
              <a:buChar char="🞆"/>
              <a:defRPr sz="2400"/>
            </a:lvl3pPr>
            <a:lvl4pPr marL="1828800" lvl="3" indent="-330200" algn="l">
              <a:spcBef>
                <a:spcPts val="400"/>
              </a:spcBef>
              <a:spcAft>
                <a:spcPts val="0"/>
              </a:spcAft>
              <a:buSzPts val="1600"/>
              <a:buChar char="⚫"/>
              <a:defRPr sz="2000"/>
            </a:lvl4pPr>
            <a:lvl5pPr marL="2286000" lvl="4" indent="-317500" algn="l">
              <a:spcBef>
                <a:spcPts val="400"/>
              </a:spcBef>
              <a:spcAft>
                <a:spcPts val="0"/>
              </a:spcAft>
              <a:buSzPts val="1400"/>
              <a:buChar char="◉"/>
              <a:defRPr sz="2000"/>
            </a:lvl5pPr>
            <a:lvl6pPr marL="2743200" lvl="5" indent="-320039" algn="l">
              <a:spcBef>
                <a:spcPts val="40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0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1" name="Google Shape;61;p26"/>
          <p:cNvSpPr txBox="1">
            <a:spLocks noGrp="1"/>
          </p:cNvSpPr>
          <p:nvPr>
            <p:ph type="dt" idx="10"/>
          </p:nvPr>
        </p:nvSpPr>
        <p:spPr>
          <a:xfrm>
            <a:off x="5661248" y="6557946"/>
            <a:ext cx="2669952" cy="226902"/>
          </a:xfrm>
          <a:prstGeom prst="rect">
            <a:avLst/>
          </a:prstGeom>
          <a:noFill/>
          <a:ln>
            <a:noFill/>
          </a:ln>
        </p:spPr>
        <p:txBody>
          <a:bodyPr spcFirstLastPara="1" wrap="square" lIns="91425" tIns="0" rIns="91425"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26"/>
          <p:cNvSpPr txBox="1">
            <a:spLocks noGrp="1"/>
          </p:cNvSpPr>
          <p:nvPr>
            <p:ph type="ftr" idx="11"/>
          </p:nvPr>
        </p:nvSpPr>
        <p:spPr>
          <a:xfrm>
            <a:off x="609600" y="6557946"/>
            <a:ext cx="4876800" cy="228600"/>
          </a:xfrm>
          <a:prstGeom prst="rect">
            <a:avLst/>
          </a:prstGeom>
          <a:noFill/>
          <a:ln>
            <a:noFill/>
          </a:ln>
        </p:spPr>
        <p:txBody>
          <a:bodyPr spcFirstLastPara="1" wrap="square" lIns="91425" tIns="0" rIns="91425" bIns="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6"/>
          <p:cNvSpPr txBox="1">
            <a:spLocks noGrp="1"/>
          </p:cNvSpPr>
          <p:nvPr>
            <p:ph type="sldNum" idx="12"/>
          </p:nvPr>
        </p:nvSpPr>
        <p:spPr>
          <a:xfrm>
            <a:off x="8335264" y="6556248"/>
            <a:ext cx="784448" cy="228600"/>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Imagem com Legenda" type="picTx">
  <p:cSld name="PICTURE_WITH_CAPTION_TEXT">
    <p:bg>
      <p:bgPr>
        <a:gradFill>
          <a:gsLst>
            <a:gs pos="0">
              <a:srgbClr val="E965C8"/>
            </a:gs>
            <a:gs pos="100000">
              <a:srgbClr val="80136A"/>
            </a:gs>
          </a:gsLst>
          <a:path path="circle">
            <a:fillToRect l="50000" t="50000" r="50000" b="50000"/>
          </a:path>
          <a:tileRect/>
        </a:gradFill>
        <a:effectLst/>
      </p:bgPr>
    </p:bg>
    <p:spTree>
      <p:nvGrpSpPr>
        <p:cNvPr id="1" name="Shape 64"/>
        <p:cNvGrpSpPr/>
        <p:nvPr/>
      </p:nvGrpSpPr>
      <p:grpSpPr>
        <a:xfrm>
          <a:off x="0" y="0"/>
          <a:ext cx="0" cy="0"/>
          <a:chOff x="0" y="0"/>
          <a:chExt cx="0" cy="0"/>
        </a:xfrm>
      </p:grpSpPr>
      <p:sp>
        <p:nvSpPr>
          <p:cNvPr id="65" name="Google Shape;65;p27"/>
          <p:cNvSpPr/>
          <p:nvPr/>
        </p:nvSpPr>
        <p:spPr>
          <a:xfrm rot="-360000">
            <a:off x="797292" y="1004669"/>
            <a:ext cx="5759369" cy="4312573"/>
          </a:xfrm>
          <a:prstGeom prst="rect">
            <a:avLst/>
          </a:prstGeom>
          <a:solidFill>
            <a:srgbClr val="FAFAFA"/>
          </a:solidFill>
          <a:ln w="9525" cap="rnd" cmpd="sng">
            <a:solidFill>
              <a:srgbClr val="EAEAEA"/>
            </a:solidFill>
            <a:prstDash val="solid"/>
            <a:round/>
            <a:headEnd type="none" w="sm" len="sm"/>
            <a:tailEnd type="none" w="sm" len="sm"/>
          </a:ln>
          <a:effectLst>
            <a:outerShdw blurRad="25000" dist="127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66" name="Google Shape;66;p27"/>
          <p:cNvSpPr/>
          <p:nvPr/>
        </p:nvSpPr>
        <p:spPr>
          <a:xfrm rot="-180000">
            <a:off x="795609" y="998817"/>
            <a:ext cx="5759369" cy="4312573"/>
          </a:xfrm>
          <a:prstGeom prst="rect">
            <a:avLst/>
          </a:prstGeom>
          <a:solidFill>
            <a:srgbClr val="FAFAFA"/>
          </a:solidFill>
          <a:ln w="9525" cap="rnd" cmpd="sng">
            <a:solidFill>
              <a:srgbClr val="EAEAEA"/>
            </a:solidFill>
            <a:prstDash val="solid"/>
            <a:round/>
            <a:headEnd type="none" w="sm" len="sm"/>
            <a:tailEnd type="none" w="sm" len="sm"/>
          </a:ln>
          <a:effectLst>
            <a:outerShdw blurRad="28000" dist="12700" dir="54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67" name="Google Shape;67;p27"/>
          <p:cNvSpPr txBox="1">
            <a:spLocks noGrp="1"/>
          </p:cNvSpPr>
          <p:nvPr>
            <p:ph type="title"/>
          </p:nvPr>
        </p:nvSpPr>
        <p:spPr>
          <a:xfrm>
            <a:off x="7185464" y="1143000"/>
            <a:ext cx="4572000" cy="2057400"/>
          </a:xfrm>
          <a:prstGeom prst="rect">
            <a:avLst/>
          </a:prstGeom>
          <a:noFill/>
          <a:ln>
            <a:noFill/>
          </a:ln>
        </p:spPr>
        <p:txBody>
          <a:bodyPr spcFirstLastPara="1" wrap="square" lIns="45700" tIns="0" rIns="45700" bIns="0" anchor="b" anchorCtr="0">
            <a:normAutofit/>
          </a:bodyPr>
          <a:lstStyle>
            <a:lvl1pPr lvl="0" algn="l">
              <a:spcBef>
                <a:spcPts val="0"/>
              </a:spcBef>
              <a:spcAft>
                <a:spcPts val="0"/>
              </a:spcAft>
              <a:buClr>
                <a:srgbClr val="FEF7F0"/>
              </a:buClr>
              <a:buSzPts val="3000"/>
              <a:buFont typeface="Trebuchet MS"/>
              <a:buNone/>
              <a:defRPr sz="3000" b="1">
                <a:solidFill>
                  <a:srgbClr val="FEF7F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27"/>
          <p:cNvSpPr txBox="1">
            <a:spLocks noGrp="1"/>
          </p:cNvSpPr>
          <p:nvPr>
            <p:ph type="body" idx="1"/>
          </p:nvPr>
        </p:nvSpPr>
        <p:spPr>
          <a:xfrm>
            <a:off x="7185464" y="3283634"/>
            <a:ext cx="4572000" cy="1920240"/>
          </a:xfrm>
          <a:prstGeom prst="rect">
            <a:avLst/>
          </a:prstGeom>
          <a:noFill/>
          <a:ln>
            <a:noFill/>
          </a:ln>
        </p:spPr>
        <p:txBody>
          <a:bodyPr spcFirstLastPara="1" wrap="square" lIns="82275" tIns="0" rIns="0" bIns="0" anchor="t" anchorCtr="0">
            <a:normAutofit/>
          </a:bodyPr>
          <a:lstStyle>
            <a:lvl1pPr marL="457200" lvl="0" indent="-228600" algn="l">
              <a:lnSpc>
                <a:spcPct val="100000"/>
              </a:lnSpc>
              <a:spcBef>
                <a:spcPts val="0"/>
              </a:spcBef>
              <a:spcAft>
                <a:spcPts val="0"/>
              </a:spcAft>
              <a:buSzPts val="1022"/>
              <a:buFont typeface="Trebuchet MS"/>
              <a:buNone/>
              <a:defRPr sz="1400">
                <a:solidFill>
                  <a:schemeClr val="lt1"/>
                </a:solidFill>
              </a:defRPr>
            </a:lvl1pPr>
            <a:lvl2pPr marL="914400" lvl="1" indent="-289560" algn="l">
              <a:spcBef>
                <a:spcPts val="500"/>
              </a:spcBef>
              <a:spcAft>
                <a:spcPts val="0"/>
              </a:spcAft>
              <a:buSzPts val="960"/>
              <a:buChar char="◼"/>
              <a:defRPr sz="1200"/>
            </a:lvl2pPr>
            <a:lvl3pPr marL="1371600" lvl="2" indent="-266700" algn="l">
              <a:spcBef>
                <a:spcPts val="400"/>
              </a:spcBef>
              <a:spcAft>
                <a:spcPts val="0"/>
              </a:spcAft>
              <a:buSzPts val="600"/>
              <a:buChar char="🞆"/>
              <a:defRPr sz="1000"/>
            </a:lvl3pPr>
            <a:lvl4pPr marL="1828800" lvl="3" indent="-274319" algn="l">
              <a:spcBef>
                <a:spcPts val="180"/>
              </a:spcBef>
              <a:spcAft>
                <a:spcPts val="0"/>
              </a:spcAft>
              <a:buSzPts val="720"/>
              <a:buChar char="⚫"/>
              <a:defRPr sz="900"/>
            </a:lvl4pPr>
            <a:lvl5pPr marL="2286000" lvl="4" indent="-268604" algn="l">
              <a:spcBef>
                <a:spcPts val="400"/>
              </a:spcBef>
              <a:spcAft>
                <a:spcPts val="0"/>
              </a:spcAft>
              <a:buSzPts val="630"/>
              <a:buChar char="◉"/>
              <a:defRPr sz="900"/>
            </a:lvl5pPr>
            <a:lvl6pPr marL="2743200" lvl="5" indent="-320039" algn="l">
              <a:spcBef>
                <a:spcPts val="40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0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9" name="Google Shape;69;p27"/>
          <p:cNvSpPr txBox="1">
            <a:spLocks noGrp="1"/>
          </p:cNvSpPr>
          <p:nvPr>
            <p:ph type="dt" idx="10"/>
          </p:nvPr>
        </p:nvSpPr>
        <p:spPr>
          <a:xfrm>
            <a:off x="5661248" y="6557946"/>
            <a:ext cx="2669952" cy="226902"/>
          </a:xfrm>
          <a:prstGeom prst="rect">
            <a:avLst/>
          </a:prstGeom>
          <a:noFill/>
          <a:ln>
            <a:noFill/>
          </a:ln>
        </p:spPr>
        <p:txBody>
          <a:bodyPr spcFirstLastPara="1" wrap="square" lIns="91425" tIns="0" rIns="91425"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7"/>
          <p:cNvSpPr txBox="1">
            <a:spLocks noGrp="1"/>
          </p:cNvSpPr>
          <p:nvPr>
            <p:ph type="ftr" idx="11"/>
          </p:nvPr>
        </p:nvSpPr>
        <p:spPr>
          <a:xfrm>
            <a:off x="609600" y="6557946"/>
            <a:ext cx="4876800" cy="228600"/>
          </a:xfrm>
          <a:prstGeom prst="rect">
            <a:avLst/>
          </a:prstGeom>
          <a:noFill/>
          <a:ln>
            <a:noFill/>
          </a:ln>
        </p:spPr>
        <p:txBody>
          <a:bodyPr spcFirstLastPara="1" wrap="square" lIns="91425" tIns="0" rIns="91425" bIns="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7"/>
          <p:cNvSpPr txBox="1">
            <a:spLocks noGrp="1"/>
          </p:cNvSpPr>
          <p:nvPr>
            <p:ph type="sldNum" idx="12"/>
          </p:nvPr>
        </p:nvSpPr>
        <p:spPr>
          <a:xfrm>
            <a:off x="8335264" y="6556248"/>
            <a:ext cx="784448" cy="228600"/>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
        <p:nvSpPr>
          <p:cNvPr id="72" name="Google Shape;72;p27"/>
          <p:cNvSpPr>
            <a:spLocks noGrp="1"/>
          </p:cNvSpPr>
          <p:nvPr>
            <p:ph type="pic" idx="2"/>
          </p:nvPr>
        </p:nvSpPr>
        <p:spPr>
          <a:xfrm>
            <a:off x="884909" y="1041002"/>
            <a:ext cx="5608320" cy="4206240"/>
          </a:xfrm>
          <a:prstGeom prst="rect">
            <a:avLst/>
          </a:prstGeom>
          <a:solidFill>
            <a:srgbClr val="812D70"/>
          </a:solidFill>
          <a:ln w="107950" cap="flat" cmpd="sng">
            <a:solidFill>
              <a:srgbClr val="FFFFFF"/>
            </a:solidFill>
            <a:prstDash val="solid"/>
            <a:miter lim="800000"/>
            <a:headEnd type="none" w="sm" len="sm"/>
            <a:tailEnd type="none" w="sm" len="sm"/>
          </a:ln>
          <a:effectLst>
            <a:outerShdw blurRad="44450" dist="3810" dir="5400000" algn="tl" rotWithShape="0">
              <a:srgbClr val="000000">
                <a:alpha val="60000"/>
              </a:srgbClr>
            </a:outerShdw>
          </a:effectLst>
        </p:spPr>
        <p:txBody>
          <a:bodyPr spcFirstLastPara="1" wrap="square" lIns="91425" tIns="45700" rIns="91425" bIns="45700" anchor="t" anchorCtr="0">
            <a:normAutofit/>
          </a:bodyPr>
          <a:lstStyle>
            <a:lvl1pPr marR="0" lvl="0" algn="l" rtl="0">
              <a:spcBef>
                <a:spcPts val="600"/>
              </a:spcBef>
              <a:spcAft>
                <a:spcPts val="0"/>
              </a:spcAft>
              <a:buClr>
                <a:schemeClr val="lt2"/>
              </a:buClr>
              <a:buSzPts val="2336"/>
              <a:buFont typeface="Noto Sans Symbols"/>
              <a:buNone/>
              <a:defRPr sz="3200" b="0" i="0" u="none" strike="noStrike" cap="none">
                <a:solidFill>
                  <a:schemeClr val="lt1"/>
                </a:solidFill>
                <a:latin typeface="Trebuchet MS"/>
                <a:ea typeface="Trebuchet MS"/>
                <a:cs typeface="Trebuchet MS"/>
                <a:sym typeface="Trebuchet MS"/>
              </a:defRPr>
            </a:lvl1pPr>
            <a:lvl2pPr marR="0" lvl="1" algn="l" rtl="0">
              <a:spcBef>
                <a:spcPts val="500"/>
              </a:spcBef>
              <a:spcAft>
                <a:spcPts val="0"/>
              </a:spcAft>
              <a:buClr>
                <a:schemeClr val="accent4"/>
              </a:buClr>
              <a:buSzPts val="1840"/>
              <a:buFont typeface="Noto Sans Symbols"/>
              <a:buChar char="◼"/>
              <a:defRPr sz="2300" b="0" i="0" u="none" strike="noStrike" cap="none">
                <a:solidFill>
                  <a:schemeClr val="lt1"/>
                </a:solidFill>
                <a:latin typeface="Trebuchet MS"/>
                <a:ea typeface="Trebuchet MS"/>
                <a:cs typeface="Trebuchet MS"/>
                <a:sym typeface="Trebuchet MS"/>
              </a:defRPr>
            </a:lvl2pPr>
            <a:lvl3pPr marR="0" lvl="2" algn="l" rtl="0">
              <a:spcBef>
                <a:spcPts val="400"/>
              </a:spcBef>
              <a:spcAft>
                <a:spcPts val="0"/>
              </a:spcAft>
              <a:buClr>
                <a:schemeClr val="accent4"/>
              </a:buClr>
              <a:buSzPts val="1200"/>
              <a:buFont typeface="Noto Sans Symbols"/>
              <a:buChar char="🞆"/>
              <a:defRPr sz="2000" b="0" i="0" u="none" strike="noStrike" cap="none">
                <a:solidFill>
                  <a:schemeClr val="lt1"/>
                </a:solidFill>
                <a:latin typeface="Trebuchet MS"/>
                <a:ea typeface="Trebuchet MS"/>
                <a:cs typeface="Trebuchet MS"/>
                <a:sym typeface="Trebuchet MS"/>
              </a:defRPr>
            </a:lvl3pPr>
            <a:lvl4pPr marR="0" lvl="3" algn="l" rtl="0">
              <a:spcBef>
                <a:spcPts val="400"/>
              </a:spcBef>
              <a:spcAft>
                <a:spcPts val="0"/>
              </a:spcAft>
              <a:buClr>
                <a:schemeClr val="accent4"/>
              </a:buClr>
              <a:buSzPts val="1600"/>
              <a:buFont typeface="Noto Sans Symbols"/>
              <a:buChar char="⚫"/>
              <a:defRPr sz="2000" b="0" i="0" u="none" strike="noStrike" cap="none">
                <a:solidFill>
                  <a:schemeClr val="lt1"/>
                </a:solidFill>
                <a:latin typeface="Trebuchet MS"/>
                <a:ea typeface="Trebuchet MS"/>
                <a:cs typeface="Trebuchet MS"/>
                <a:sym typeface="Trebuchet MS"/>
              </a:defRPr>
            </a:lvl4pPr>
            <a:lvl5pPr marR="0" lvl="4" algn="l" rtl="0">
              <a:spcBef>
                <a:spcPts val="400"/>
              </a:spcBef>
              <a:spcAft>
                <a:spcPts val="0"/>
              </a:spcAft>
              <a:buClr>
                <a:schemeClr val="accent4"/>
              </a:buClr>
              <a:buSzPts val="1260"/>
              <a:buFont typeface="Noto Sans Symbols"/>
              <a:buChar char="◉"/>
              <a:defRPr sz="1800" b="0" i="0" u="none" strike="noStrike" cap="none">
                <a:solidFill>
                  <a:schemeClr val="lt1"/>
                </a:solidFill>
                <a:latin typeface="Trebuchet MS"/>
                <a:ea typeface="Trebuchet MS"/>
                <a:cs typeface="Trebuchet MS"/>
                <a:sym typeface="Trebuchet MS"/>
              </a:defRPr>
            </a:lvl5pPr>
            <a:lvl6pPr marR="0" lvl="5" algn="l" rtl="0">
              <a:spcBef>
                <a:spcPts val="400"/>
              </a:spcBef>
              <a:spcAft>
                <a:spcPts val="0"/>
              </a:spcAft>
              <a:buClr>
                <a:schemeClr val="accent4"/>
              </a:buClr>
              <a:buSzPts val="1440"/>
              <a:buFont typeface="Noto Sans Symbols"/>
              <a:buChar char="⚫"/>
              <a:defRPr sz="1800" b="0" i="0" u="none" strike="noStrike" cap="none">
                <a:solidFill>
                  <a:schemeClr val="lt1"/>
                </a:solidFill>
                <a:latin typeface="Trebuchet MS"/>
                <a:ea typeface="Trebuchet MS"/>
                <a:cs typeface="Trebuchet MS"/>
                <a:sym typeface="Trebuchet MS"/>
              </a:defRPr>
            </a:lvl6pPr>
            <a:lvl7pPr marR="0" lvl="6" algn="l" rtl="0">
              <a:spcBef>
                <a:spcPts val="320"/>
              </a:spcBef>
              <a:spcAft>
                <a:spcPts val="0"/>
              </a:spcAft>
              <a:buClr>
                <a:schemeClr val="accent4"/>
              </a:buClr>
              <a:buSzPts val="1280"/>
              <a:buFont typeface="Noto Sans Symbols"/>
              <a:buChar char="◼"/>
              <a:defRPr sz="1600" b="0" i="0" u="none" strike="noStrike" cap="none">
                <a:solidFill>
                  <a:schemeClr val="lt1"/>
                </a:solidFill>
                <a:latin typeface="Trebuchet MS"/>
                <a:ea typeface="Trebuchet MS"/>
                <a:cs typeface="Trebuchet MS"/>
                <a:sym typeface="Trebuchet MS"/>
              </a:defRPr>
            </a:lvl7pPr>
            <a:lvl8pPr marR="0" lvl="7" algn="l" rtl="0">
              <a:spcBef>
                <a:spcPts val="300"/>
              </a:spcBef>
              <a:spcAft>
                <a:spcPts val="0"/>
              </a:spcAft>
              <a:buClr>
                <a:schemeClr val="accent4"/>
              </a:buClr>
              <a:buSzPts val="1600"/>
              <a:buFont typeface="Trebuchet MS"/>
              <a:buChar char="•"/>
              <a:defRPr sz="1600" b="0" i="0" u="none" strike="noStrike" cap="none">
                <a:solidFill>
                  <a:schemeClr val="lt1"/>
                </a:solidFill>
                <a:latin typeface="Trebuchet MS"/>
                <a:ea typeface="Trebuchet MS"/>
                <a:cs typeface="Trebuchet MS"/>
                <a:sym typeface="Trebuchet MS"/>
              </a:defRPr>
            </a:lvl8pPr>
            <a:lvl9pPr marR="0" lvl="8" algn="l" rtl="0">
              <a:spcBef>
                <a:spcPts val="280"/>
              </a:spcBef>
              <a:spcAft>
                <a:spcPts val="0"/>
              </a:spcAft>
              <a:buClr>
                <a:schemeClr val="accent4"/>
              </a:buClr>
              <a:buSzPts val="1400"/>
              <a:buFont typeface="Noto Sans Symbols"/>
              <a:buChar char="▪"/>
              <a:defRPr sz="1400" b="0" i="0" u="none" strike="noStrike" cap="none">
                <a:solidFill>
                  <a:schemeClr val="lt1"/>
                </a:solidFill>
                <a:latin typeface="Trebuchet MS"/>
                <a:ea typeface="Trebuchet MS"/>
                <a:cs typeface="Trebuchet MS"/>
                <a:sym typeface="Trebuchet MS"/>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ítulo e texto vertical" type="vertTx">
  <p:cSld name="VERTICAL_TEXT">
    <p:spTree>
      <p:nvGrpSpPr>
        <p:cNvPr id="1" name="Shape 73"/>
        <p:cNvGrpSpPr/>
        <p:nvPr/>
      </p:nvGrpSpPr>
      <p:grpSpPr>
        <a:xfrm>
          <a:off x="0" y="0"/>
          <a:ext cx="0" cy="0"/>
          <a:chOff x="0" y="0"/>
          <a:chExt cx="0" cy="0"/>
        </a:xfrm>
      </p:grpSpPr>
      <p:sp>
        <p:nvSpPr>
          <p:cNvPr id="74" name="Google Shape;74;p28"/>
          <p:cNvSpPr txBox="1">
            <a:spLocks noGrp="1"/>
          </p:cNvSpPr>
          <p:nvPr>
            <p:ph type="title"/>
          </p:nvPr>
        </p:nvSpPr>
        <p:spPr>
          <a:xfrm>
            <a:off x="609600" y="320040"/>
            <a:ext cx="9652000" cy="1143000"/>
          </a:xfrm>
          <a:prstGeom prst="rect">
            <a:avLst/>
          </a:prstGeom>
          <a:noFill/>
          <a:ln>
            <a:noFill/>
          </a:ln>
        </p:spPr>
        <p:txBody>
          <a:bodyPr spcFirstLastPara="1" wrap="square" lIns="45700" tIns="0" rIns="45700" bIns="0" anchor="b" anchorCtr="0">
            <a:normAutofit/>
          </a:bodyPr>
          <a:lstStyle>
            <a:lvl1pPr lvl="0" algn="l">
              <a:spcBef>
                <a:spcPts val="0"/>
              </a:spcBef>
              <a:spcAft>
                <a:spcPts val="0"/>
              </a:spcAft>
              <a:buClr>
                <a:srgbClr val="FEF7F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28"/>
          <p:cNvSpPr txBox="1">
            <a:spLocks noGrp="1"/>
          </p:cNvSpPr>
          <p:nvPr>
            <p:ph type="body" idx="1"/>
          </p:nvPr>
        </p:nvSpPr>
        <p:spPr>
          <a:xfrm rot="5400000">
            <a:off x="3012440" y="-793424"/>
            <a:ext cx="4846320" cy="9652000"/>
          </a:xfrm>
          <a:prstGeom prst="rect">
            <a:avLst/>
          </a:prstGeom>
          <a:noFill/>
          <a:ln>
            <a:noFill/>
          </a:ln>
        </p:spPr>
        <p:txBody>
          <a:bodyPr spcFirstLastPara="1" wrap="square" lIns="91425" tIns="45700" rIns="91425" bIns="45700" anchor="t" anchorCtr="0">
            <a:normAutofit/>
          </a:bodyPr>
          <a:lstStyle>
            <a:lvl1pPr marL="457200" lvl="0" indent="-312039" algn="l">
              <a:spcBef>
                <a:spcPts val="600"/>
              </a:spcBef>
              <a:spcAft>
                <a:spcPts val="0"/>
              </a:spcAft>
              <a:buSzPts val="1314"/>
              <a:buChar char="⦿"/>
              <a:defRPr/>
            </a:lvl1pPr>
            <a:lvl2pPr marL="914400" lvl="1" indent="-320040" algn="l">
              <a:spcBef>
                <a:spcPts val="500"/>
              </a:spcBef>
              <a:spcAft>
                <a:spcPts val="0"/>
              </a:spcAft>
              <a:buSzPts val="1440"/>
              <a:buChar char="◼"/>
              <a:defRPr/>
            </a:lvl2pPr>
            <a:lvl3pPr marL="1371600" lvl="2" indent="-297180" algn="l">
              <a:spcBef>
                <a:spcPts val="400"/>
              </a:spcBef>
              <a:spcAft>
                <a:spcPts val="0"/>
              </a:spcAft>
              <a:buSzPts val="1080"/>
              <a:buChar char="🞆"/>
              <a:defRPr/>
            </a:lvl3pPr>
            <a:lvl4pPr marL="1828800" lvl="3" indent="-320039" algn="l">
              <a:spcBef>
                <a:spcPts val="360"/>
              </a:spcBef>
              <a:spcAft>
                <a:spcPts val="0"/>
              </a:spcAft>
              <a:buSzPts val="1440"/>
              <a:buChar char="⚫"/>
              <a:defRPr/>
            </a:lvl4pPr>
            <a:lvl5pPr marL="2286000" lvl="4" indent="-308610" algn="l">
              <a:spcBef>
                <a:spcPts val="400"/>
              </a:spcBef>
              <a:spcAft>
                <a:spcPts val="0"/>
              </a:spcAft>
              <a:buSzPts val="1260"/>
              <a:buChar char="◉"/>
              <a:defRPr/>
            </a:lvl5pPr>
            <a:lvl6pPr marL="2743200" lvl="5" indent="-320039" algn="l">
              <a:spcBef>
                <a:spcPts val="40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0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6" name="Google Shape;76;p28"/>
          <p:cNvSpPr txBox="1">
            <a:spLocks noGrp="1"/>
          </p:cNvSpPr>
          <p:nvPr>
            <p:ph type="dt" idx="10"/>
          </p:nvPr>
        </p:nvSpPr>
        <p:spPr>
          <a:xfrm>
            <a:off x="5661248" y="6557946"/>
            <a:ext cx="2669952" cy="226902"/>
          </a:xfrm>
          <a:prstGeom prst="rect">
            <a:avLst/>
          </a:prstGeom>
          <a:noFill/>
          <a:ln>
            <a:noFill/>
          </a:ln>
        </p:spPr>
        <p:txBody>
          <a:bodyPr spcFirstLastPara="1" wrap="square" lIns="91425" tIns="0" rIns="91425"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8"/>
          <p:cNvSpPr txBox="1">
            <a:spLocks noGrp="1"/>
          </p:cNvSpPr>
          <p:nvPr>
            <p:ph type="ftr" idx="11"/>
          </p:nvPr>
        </p:nvSpPr>
        <p:spPr>
          <a:xfrm>
            <a:off x="609600" y="6557946"/>
            <a:ext cx="4876800" cy="228600"/>
          </a:xfrm>
          <a:prstGeom prst="rect">
            <a:avLst/>
          </a:prstGeom>
          <a:noFill/>
          <a:ln>
            <a:noFill/>
          </a:ln>
        </p:spPr>
        <p:txBody>
          <a:bodyPr spcFirstLastPara="1" wrap="square" lIns="91425" tIns="0" rIns="91425" bIns="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8"/>
          <p:cNvSpPr txBox="1">
            <a:spLocks noGrp="1"/>
          </p:cNvSpPr>
          <p:nvPr>
            <p:ph type="sldNum" idx="12"/>
          </p:nvPr>
        </p:nvSpPr>
        <p:spPr>
          <a:xfrm>
            <a:off x="8335264" y="6556248"/>
            <a:ext cx="784448" cy="228600"/>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8"/>
          <p:cNvSpPr/>
          <p:nvPr/>
        </p:nvSpPr>
        <p:spPr>
          <a:xfrm flipH="1">
            <a:off x="10871200" y="0"/>
            <a:ext cx="1320800" cy="6858000"/>
          </a:xfrm>
          <a:prstGeom prst="rect">
            <a:avLst/>
          </a:prstGeom>
          <a:blipFill rotWithShape="1">
            <a:blip r:embed="rId12">
              <a:alphaModFix amt="43000"/>
            </a:blip>
            <a:tile tx="0" ty="0" sx="50000" sy="50000" flip="none" algn="tl"/>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7" name="Google Shape;7;p18"/>
          <p:cNvSpPr txBox="1">
            <a:spLocks noGrp="1"/>
          </p:cNvSpPr>
          <p:nvPr>
            <p:ph type="title"/>
          </p:nvPr>
        </p:nvSpPr>
        <p:spPr>
          <a:xfrm>
            <a:off x="609600" y="320040"/>
            <a:ext cx="9652000" cy="1143000"/>
          </a:xfrm>
          <a:prstGeom prst="rect">
            <a:avLst/>
          </a:prstGeom>
          <a:noFill/>
          <a:ln>
            <a:noFill/>
          </a:ln>
        </p:spPr>
        <p:txBody>
          <a:bodyPr spcFirstLastPara="1" wrap="square" lIns="45700" tIns="0" rIns="45700" bIns="0" anchor="b" anchorCtr="0">
            <a:normAutofit/>
          </a:bodyPr>
          <a:lstStyle>
            <a:lvl1pPr marR="0" lvl="0" algn="l" rtl="0">
              <a:spcBef>
                <a:spcPts val="0"/>
              </a:spcBef>
              <a:spcAft>
                <a:spcPts val="0"/>
              </a:spcAft>
              <a:buClr>
                <a:srgbClr val="FEF7F0"/>
              </a:buClr>
              <a:buSzPts val="3800"/>
              <a:buFont typeface="Trebuchet MS"/>
              <a:buNone/>
              <a:defRPr sz="3800" b="1" i="0" u="none" strike="noStrike" cap="none">
                <a:solidFill>
                  <a:srgbClr val="FEF7F0"/>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18"/>
          <p:cNvSpPr txBox="1">
            <a:spLocks noGrp="1"/>
          </p:cNvSpPr>
          <p:nvPr>
            <p:ph type="body" idx="1"/>
          </p:nvPr>
        </p:nvSpPr>
        <p:spPr>
          <a:xfrm>
            <a:off x="609600" y="1609416"/>
            <a:ext cx="9652000" cy="4846320"/>
          </a:xfrm>
          <a:prstGeom prst="rect">
            <a:avLst/>
          </a:prstGeom>
          <a:noFill/>
          <a:ln>
            <a:noFill/>
          </a:ln>
        </p:spPr>
        <p:txBody>
          <a:bodyPr spcFirstLastPara="1" wrap="square" lIns="91425" tIns="45700" rIns="91425" bIns="45700" anchor="t" anchorCtr="0">
            <a:normAutofit/>
          </a:bodyPr>
          <a:lstStyle>
            <a:lvl1pPr marL="457200" marR="0" lvl="0" indent="-349123" algn="l" rtl="0">
              <a:spcBef>
                <a:spcPts val="600"/>
              </a:spcBef>
              <a:spcAft>
                <a:spcPts val="0"/>
              </a:spcAft>
              <a:buClr>
                <a:schemeClr val="dk2"/>
              </a:buClr>
              <a:buSzPts val="1898"/>
              <a:buFont typeface="Noto Sans Symbols"/>
              <a:buChar char="⦿"/>
              <a:defRPr sz="2600" b="0" i="0" u="none" strike="noStrike" cap="none">
                <a:solidFill>
                  <a:schemeClr val="dk1"/>
                </a:solidFill>
                <a:latin typeface="Trebuchet MS"/>
                <a:ea typeface="Trebuchet MS"/>
                <a:cs typeface="Trebuchet MS"/>
                <a:sym typeface="Trebuchet MS"/>
              </a:defRPr>
            </a:lvl1pPr>
            <a:lvl2pPr marL="914400" marR="0" lvl="1" indent="-345440" algn="l" rtl="0">
              <a:spcBef>
                <a:spcPts val="500"/>
              </a:spcBef>
              <a:spcAft>
                <a:spcPts val="0"/>
              </a:spcAft>
              <a:buClr>
                <a:schemeClr val="accent4"/>
              </a:buClr>
              <a:buSzPts val="1840"/>
              <a:buFont typeface="Noto Sans Symbols"/>
              <a:buChar char="◼"/>
              <a:defRPr sz="2300" b="0" i="0" u="none" strike="noStrike" cap="none">
                <a:solidFill>
                  <a:srgbClr val="6C6C6C"/>
                </a:solidFill>
                <a:latin typeface="Trebuchet MS"/>
                <a:ea typeface="Trebuchet MS"/>
                <a:cs typeface="Trebuchet MS"/>
                <a:sym typeface="Trebuchet MS"/>
              </a:defRPr>
            </a:lvl2pPr>
            <a:lvl3pPr marL="1371600" marR="0" lvl="2" indent="-304800" algn="l" rtl="0">
              <a:spcBef>
                <a:spcPts val="400"/>
              </a:spcBef>
              <a:spcAft>
                <a:spcPts val="0"/>
              </a:spcAft>
              <a:buClr>
                <a:schemeClr val="accent4"/>
              </a:buClr>
              <a:buSzPts val="1200"/>
              <a:buFont typeface="Noto Sans Symbols"/>
              <a:buChar char="🞆"/>
              <a:defRPr sz="2000" b="0" i="0" u="none" strike="noStrike" cap="none">
                <a:solidFill>
                  <a:schemeClr val="dk1"/>
                </a:solidFill>
                <a:latin typeface="Trebuchet MS"/>
                <a:ea typeface="Trebuchet MS"/>
                <a:cs typeface="Trebuchet MS"/>
                <a:sym typeface="Trebuchet MS"/>
              </a:defRPr>
            </a:lvl3pPr>
            <a:lvl4pPr marL="1828800" marR="0" lvl="3" indent="-330200" algn="l" rtl="0">
              <a:spcBef>
                <a:spcPts val="400"/>
              </a:spcBef>
              <a:spcAft>
                <a:spcPts val="0"/>
              </a:spcAft>
              <a:buClr>
                <a:schemeClr val="accent4"/>
              </a:buClr>
              <a:buSzPts val="1600"/>
              <a:buFont typeface="Noto Sans Symbols"/>
              <a:buChar char="⚫"/>
              <a:defRPr sz="2000" b="0" i="0" u="none" strike="noStrike" cap="none">
                <a:solidFill>
                  <a:srgbClr val="6C6C6C"/>
                </a:solidFill>
                <a:latin typeface="Trebuchet MS"/>
                <a:ea typeface="Trebuchet MS"/>
                <a:cs typeface="Trebuchet MS"/>
                <a:sym typeface="Trebuchet MS"/>
              </a:defRPr>
            </a:lvl4pPr>
            <a:lvl5pPr marL="2286000" marR="0" lvl="4" indent="-308610" algn="l" rtl="0">
              <a:spcBef>
                <a:spcPts val="400"/>
              </a:spcBef>
              <a:spcAft>
                <a:spcPts val="0"/>
              </a:spcAft>
              <a:buClr>
                <a:schemeClr val="accent4"/>
              </a:buClr>
              <a:buSzPts val="1260"/>
              <a:buFont typeface="Noto Sans Symbols"/>
              <a:buChar char="◉"/>
              <a:defRPr sz="1800" b="0" i="0" u="none" strike="noStrike" cap="none">
                <a:solidFill>
                  <a:schemeClr val="dk1"/>
                </a:solidFill>
                <a:latin typeface="Trebuchet MS"/>
                <a:ea typeface="Trebuchet MS"/>
                <a:cs typeface="Trebuchet MS"/>
                <a:sym typeface="Trebuchet MS"/>
              </a:defRPr>
            </a:lvl5pPr>
            <a:lvl6pPr marL="2743200" marR="0" lvl="5" indent="-320039" algn="l" rtl="0">
              <a:spcBef>
                <a:spcPts val="400"/>
              </a:spcBef>
              <a:spcAft>
                <a:spcPts val="0"/>
              </a:spcAft>
              <a:buClr>
                <a:schemeClr val="accent4"/>
              </a:buClr>
              <a:buSzPts val="1440"/>
              <a:buFont typeface="Noto Sans Symbols"/>
              <a:buChar char="⚫"/>
              <a:defRPr sz="1800" b="0" i="0" u="none" strike="noStrike" cap="none">
                <a:solidFill>
                  <a:srgbClr val="6C6C6C"/>
                </a:solidFill>
                <a:latin typeface="Trebuchet MS"/>
                <a:ea typeface="Trebuchet MS"/>
                <a:cs typeface="Trebuchet MS"/>
                <a:sym typeface="Trebuchet MS"/>
              </a:defRPr>
            </a:lvl6pPr>
            <a:lvl7pPr marL="3200400" marR="0" lvl="6" indent="-309879" algn="l" rtl="0">
              <a:spcBef>
                <a:spcPts val="320"/>
              </a:spcBef>
              <a:spcAft>
                <a:spcPts val="0"/>
              </a:spcAft>
              <a:buClr>
                <a:schemeClr val="accent4"/>
              </a:buClr>
              <a:buSzPts val="1280"/>
              <a:buFont typeface="Noto Sans Symbols"/>
              <a:buChar char="◼"/>
              <a:defRPr sz="1600" b="0" i="0" u="none" strike="noStrike" cap="none">
                <a:solidFill>
                  <a:schemeClr val="dk1"/>
                </a:solidFill>
                <a:latin typeface="Trebuchet MS"/>
                <a:ea typeface="Trebuchet MS"/>
                <a:cs typeface="Trebuchet MS"/>
                <a:sym typeface="Trebuchet MS"/>
              </a:defRPr>
            </a:lvl7pPr>
            <a:lvl8pPr marL="3657600" marR="0" lvl="7" indent="-330200" algn="l" rtl="0">
              <a:spcBef>
                <a:spcPts val="300"/>
              </a:spcBef>
              <a:spcAft>
                <a:spcPts val="0"/>
              </a:spcAft>
              <a:buClr>
                <a:schemeClr val="accent4"/>
              </a:buClr>
              <a:buSzPts val="1600"/>
              <a:buFont typeface="Trebuchet MS"/>
              <a:buChar char="•"/>
              <a:defRPr sz="1600" b="0" i="0" u="none" strike="noStrike" cap="none">
                <a:solidFill>
                  <a:srgbClr val="6C6C6C"/>
                </a:solidFill>
                <a:latin typeface="Trebuchet MS"/>
                <a:ea typeface="Trebuchet MS"/>
                <a:cs typeface="Trebuchet MS"/>
                <a:sym typeface="Trebuchet MS"/>
              </a:defRPr>
            </a:lvl8pPr>
            <a:lvl9pPr marL="4114800" marR="0" lvl="8" indent="-317500" algn="l" rtl="0">
              <a:spcBef>
                <a:spcPts val="280"/>
              </a:spcBef>
              <a:spcAft>
                <a:spcPts val="0"/>
              </a:spcAft>
              <a:buClr>
                <a:schemeClr val="accent4"/>
              </a:buClr>
              <a:buSzPts val="1400"/>
              <a:buFont typeface="Noto Sans Symbols"/>
              <a:buChar char="▪"/>
              <a:defRPr sz="1400" b="0" i="0" u="none" strike="noStrike" cap="none">
                <a:solidFill>
                  <a:schemeClr val="dk1"/>
                </a:solidFill>
                <a:latin typeface="Trebuchet MS"/>
                <a:ea typeface="Trebuchet MS"/>
                <a:cs typeface="Trebuchet MS"/>
                <a:sym typeface="Trebuchet MS"/>
              </a:defRPr>
            </a:lvl9pPr>
          </a:lstStyle>
          <a:p>
            <a:endParaRPr/>
          </a:p>
        </p:txBody>
      </p:sp>
      <p:sp>
        <p:nvSpPr>
          <p:cNvPr id="9" name="Google Shape;9;p18"/>
          <p:cNvSpPr txBox="1">
            <a:spLocks noGrp="1"/>
          </p:cNvSpPr>
          <p:nvPr>
            <p:ph type="dt" idx="10"/>
          </p:nvPr>
        </p:nvSpPr>
        <p:spPr>
          <a:xfrm>
            <a:off x="5661248" y="6557946"/>
            <a:ext cx="2669952" cy="226902"/>
          </a:xfrm>
          <a:prstGeom prst="rect">
            <a:avLst/>
          </a:prstGeom>
          <a:noFill/>
          <a:ln>
            <a:noFill/>
          </a:ln>
        </p:spPr>
        <p:txBody>
          <a:bodyPr spcFirstLastPara="1" wrap="square" lIns="91425" tIns="0" rIns="91425" bIns="0" anchor="b" anchorCtr="0">
            <a:noAutofit/>
          </a:bodyPr>
          <a:lstStyle>
            <a:lvl1pPr marR="0" lvl="0" algn="l" rtl="0">
              <a:spcBef>
                <a:spcPts val="0"/>
              </a:spcBef>
              <a:spcAft>
                <a:spcPts val="0"/>
              </a:spcAft>
              <a:buSzPts val="1400"/>
              <a:buNone/>
              <a:defRPr sz="1000" b="0" i="0" u="none" strike="noStrike" cap="none">
                <a:solidFill>
                  <a:schemeClr val="dk2"/>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0" name="Google Shape;10;p18"/>
          <p:cNvSpPr txBox="1">
            <a:spLocks noGrp="1"/>
          </p:cNvSpPr>
          <p:nvPr>
            <p:ph type="ftr" idx="11"/>
          </p:nvPr>
        </p:nvSpPr>
        <p:spPr>
          <a:xfrm>
            <a:off x="609600" y="6557946"/>
            <a:ext cx="4876800" cy="228600"/>
          </a:xfrm>
          <a:prstGeom prst="rect">
            <a:avLst/>
          </a:prstGeom>
          <a:noFill/>
          <a:ln>
            <a:noFill/>
          </a:ln>
        </p:spPr>
        <p:txBody>
          <a:bodyPr spcFirstLastPara="1" wrap="square" lIns="91425" tIns="0" rIns="91425" bIns="0" anchor="b" anchorCtr="0">
            <a:noAutofit/>
          </a:bodyPr>
          <a:lstStyle>
            <a:lvl1pPr marR="0" lvl="0" algn="r" rtl="0">
              <a:spcBef>
                <a:spcPts val="0"/>
              </a:spcBef>
              <a:spcAft>
                <a:spcPts val="0"/>
              </a:spcAft>
              <a:buSzPts val="1400"/>
              <a:buNone/>
              <a:defRPr sz="1000" b="0" i="0" u="none" strike="noStrike" cap="none">
                <a:solidFill>
                  <a:schemeClr val="dk2"/>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1" name="Google Shape;11;p18"/>
          <p:cNvSpPr txBox="1">
            <a:spLocks noGrp="1"/>
          </p:cNvSpPr>
          <p:nvPr>
            <p:ph type="sldNum" idx="12"/>
          </p:nvPr>
        </p:nvSpPr>
        <p:spPr>
          <a:xfrm>
            <a:off x="8335264" y="6556248"/>
            <a:ext cx="784448" cy="228600"/>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1100" b="0" i="0" u="none" strike="noStrike" cap="none">
                <a:solidFill>
                  <a:schemeClr val="dk2"/>
                </a:solidFill>
                <a:latin typeface="Trebuchet MS"/>
                <a:ea typeface="Trebuchet MS"/>
                <a:cs typeface="Trebuchet MS"/>
                <a:sym typeface="Trebuchet MS"/>
              </a:defRPr>
            </a:lvl1pPr>
            <a:lvl2pPr marL="0" marR="0" lvl="1" indent="0" algn="r" rtl="0">
              <a:spcBef>
                <a:spcPts val="0"/>
              </a:spcBef>
              <a:buNone/>
              <a:defRPr sz="1100" b="0" i="0" u="none" strike="noStrike" cap="none">
                <a:solidFill>
                  <a:schemeClr val="dk2"/>
                </a:solidFill>
                <a:latin typeface="Trebuchet MS"/>
                <a:ea typeface="Trebuchet MS"/>
                <a:cs typeface="Trebuchet MS"/>
                <a:sym typeface="Trebuchet MS"/>
              </a:defRPr>
            </a:lvl2pPr>
            <a:lvl3pPr marL="0" marR="0" lvl="2" indent="0" algn="r" rtl="0">
              <a:spcBef>
                <a:spcPts val="0"/>
              </a:spcBef>
              <a:buNone/>
              <a:defRPr sz="1100" b="0" i="0" u="none" strike="noStrike" cap="none">
                <a:solidFill>
                  <a:schemeClr val="dk2"/>
                </a:solidFill>
                <a:latin typeface="Trebuchet MS"/>
                <a:ea typeface="Trebuchet MS"/>
                <a:cs typeface="Trebuchet MS"/>
                <a:sym typeface="Trebuchet MS"/>
              </a:defRPr>
            </a:lvl3pPr>
            <a:lvl4pPr marL="0" marR="0" lvl="3" indent="0" algn="r" rtl="0">
              <a:spcBef>
                <a:spcPts val="0"/>
              </a:spcBef>
              <a:buNone/>
              <a:defRPr sz="1100" b="0" i="0" u="none" strike="noStrike" cap="none">
                <a:solidFill>
                  <a:schemeClr val="dk2"/>
                </a:solidFill>
                <a:latin typeface="Trebuchet MS"/>
                <a:ea typeface="Trebuchet MS"/>
                <a:cs typeface="Trebuchet MS"/>
                <a:sym typeface="Trebuchet MS"/>
              </a:defRPr>
            </a:lvl4pPr>
            <a:lvl5pPr marL="0" marR="0" lvl="4" indent="0" algn="r" rtl="0">
              <a:spcBef>
                <a:spcPts val="0"/>
              </a:spcBef>
              <a:buNone/>
              <a:defRPr sz="1100" b="0" i="0" u="none" strike="noStrike" cap="none">
                <a:solidFill>
                  <a:schemeClr val="dk2"/>
                </a:solidFill>
                <a:latin typeface="Trebuchet MS"/>
                <a:ea typeface="Trebuchet MS"/>
                <a:cs typeface="Trebuchet MS"/>
                <a:sym typeface="Trebuchet MS"/>
              </a:defRPr>
            </a:lvl5pPr>
            <a:lvl6pPr marL="0" marR="0" lvl="5" indent="0" algn="r" rtl="0">
              <a:spcBef>
                <a:spcPts val="0"/>
              </a:spcBef>
              <a:buNone/>
              <a:defRPr sz="1100" b="0" i="0" u="none" strike="noStrike" cap="none">
                <a:solidFill>
                  <a:schemeClr val="dk2"/>
                </a:solidFill>
                <a:latin typeface="Trebuchet MS"/>
                <a:ea typeface="Trebuchet MS"/>
                <a:cs typeface="Trebuchet MS"/>
                <a:sym typeface="Trebuchet MS"/>
              </a:defRPr>
            </a:lvl6pPr>
            <a:lvl7pPr marL="0" marR="0" lvl="6" indent="0" algn="r" rtl="0">
              <a:spcBef>
                <a:spcPts val="0"/>
              </a:spcBef>
              <a:buNone/>
              <a:defRPr sz="1100" b="0" i="0" u="none" strike="noStrike" cap="none">
                <a:solidFill>
                  <a:schemeClr val="dk2"/>
                </a:solidFill>
                <a:latin typeface="Trebuchet MS"/>
                <a:ea typeface="Trebuchet MS"/>
                <a:cs typeface="Trebuchet MS"/>
                <a:sym typeface="Trebuchet MS"/>
              </a:defRPr>
            </a:lvl7pPr>
            <a:lvl8pPr marL="0" marR="0" lvl="7" indent="0" algn="r" rtl="0">
              <a:spcBef>
                <a:spcPts val="0"/>
              </a:spcBef>
              <a:buNone/>
              <a:defRPr sz="1100" b="0" i="0" u="none" strike="noStrike" cap="none">
                <a:solidFill>
                  <a:schemeClr val="dk2"/>
                </a:solidFill>
                <a:latin typeface="Trebuchet MS"/>
                <a:ea typeface="Trebuchet MS"/>
                <a:cs typeface="Trebuchet MS"/>
                <a:sym typeface="Trebuchet MS"/>
              </a:defRPr>
            </a:lvl8pPr>
            <a:lvl9pPr marL="0" marR="0" lvl="8" indent="0" algn="r" rtl="0">
              <a:spcBef>
                <a:spcPts val="0"/>
              </a:spcBef>
              <a:buNone/>
              <a:defRPr sz="1100" b="0" i="0" u="none" strike="noStrike" cap="none">
                <a:solidFill>
                  <a:schemeClr val="dk2"/>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pt-BR"/>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jp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www.tinkercad.com/things/il8WppHmNd6-fantastic-bigery-snicket/editel"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txBox="1">
            <a:spLocks noGrp="1"/>
          </p:cNvSpPr>
          <p:nvPr>
            <p:ph type="title"/>
          </p:nvPr>
        </p:nvSpPr>
        <p:spPr>
          <a:xfrm>
            <a:off x="609600" y="320040"/>
            <a:ext cx="9652000" cy="1143000"/>
          </a:xfrm>
          <a:prstGeom prst="rect">
            <a:avLst/>
          </a:prstGeom>
          <a:noFill/>
          <a:ln>
            <a:noFill/>
          </a:ln>
        </p:spPr>
        <p:txBody>
          <a:bodyPr spcFirstLastPara="1" wrap="square" lIns="45700" tIns="0" rIns="45700" bIns="0" anchor="b" anchorCtr="0">
            <a:normAutofit/>
          </a:bodyPr>
          <a:lstStyle/>
          <a:p>
            <a:pPr marL="0" lvl="0" indent="0" algn="l" rtl="0">
              <a:spcBef>
                <a:spcPts val="0"/>
              </a:spcBef>
              <a:spcAft>
                <a:spcPts val="0"/>
              </a:spcAft>
              <a:buClr>
                <a:srgbClr val="FEF7F0"/>
              </a:buClr>
              <a:buSzPts val="3800"/>
              <a:buFont typeface="Trebuchet MS"/>
              <a:buNone/>
            </a:pPr>
            <a:r>
              <a:rPr lang="pt-BR"/>
              <a:t>CAPACITAÇÃO ROBÓTICA ATIVA</a:t>
            </a:r>
            <a:endParaRPr/>
          </a:p>
        </p:txBody>
      </p:sp>
      <p:sp>
        <p:nvSpPr>
          <p:cNvPr id="90" name="Google Shape;90;p1"/>
          <p:cNvSpPr txBox="1">
            <a:spLocks noGrp="1"/>
          </p:cNvSpPr>
          <p:nvPr>
            <p:ph type="body" idx="1"/>
          </p:nvPr>
        </p:nvSpPr>
        <p:spPr>
          <a:xfrm>
            <a:off x="609600" y="412716"/>
            <a:ext cx="9651900" cy="4846200"/>
          </a:xfrm>
          <a:prstGeom prst="rect">
            <a:avLst/>
          </a:prstGeom>
          <a:noFill/>
          <a:ln>
            <a:noFill/>
          </a:ln>
        </p:spPr>
        <p:txBody>
          <a:bodyPr spcFirstLastPara="1" wrap="square" lIns="91425" tIns="45700" rIns="91425" bIns="45700" anchor="t" anchorCtr="0">
            <a:normAutofit lnSpcReduction="10000"/>
          </a:bodyPr>
          <a:lstStyle/>
          <a:p>
            <a:pPr marL="274320" lvl="0" indent="-153797" algn="l" rtl="0">
              <a:spcBef>
                <a:spcPts val="0"/>
              </a:spcBef>
              <a:spcAft>
                <a:spcPts val="0"/>
              </a:spcAft>
              <a:buSzPts val="1898"/>
              <a:buNone/>
            </a:pPr>
            <a:endParaRPr/>
          </a:p>
          <a:p>
            <a:pPr marL="274320" lvl="0" indent="-153797" algn="l" rtl="0">
              <a:spcBef>
                <a:spcPts val="600"/>
              </a:spcBef>
              <a:spcAft>
                <a:spcPts val="0"/>
              </a:spcAft>
              <a:buSzPts val="1898"/>
              <a:buNone/>
            </a:pPr>
            <a:endParaRPr/>
          </a:p>
          <a:p>
            <a:pPr marL="274320" lvl="0" indent="-153797" algn="l" rtl="0">
              <a:spcBef>
                <a:spcPts val="600"/>
              </a:spcBef>
              <a:spcAft>
                <a:spcPts val="0"/>
              </a:spcAft>
              <a:buSzPts val="1898"/>
              <a:buNone/>
            </a:pPr>
            <a:endParaRPr/>
          </a:p>
          <a:p>
            <a:pPr marL="274320" lvl="0" indent="-274320" algn="l" rtl="0">
              <a:spcBef>
                <a:spcPts val="600"/>
              </a:spcBef>
              <a:spcAft>
                <a:spcPts val="0"/>
              </a:spcAft>
              <a:buSzPts val="1898"/>
              <a:buChar char="⦿"/>
            </a:pPr>
            <a:r>
              <a:rPr lang="pt-BR"/>
              <a:t>Programação em arduino básica</a:t>
            </a:r>
            <a:endParaRPr/>
          </a:p>
          <a:p>
            <a:pPr marL="274320" lvl="0" indent="-153797" algn="l" rtl="0">
              <a:spcBef>
                <a:spcPts val="600"/>
              </a:spcBef>
              <a:spcAft>
                <a:spcPts val="0"/>
              </a:spcAft>
              <a:buSzPts val="1898"/>
              <a:buNone/>
            </a:pPr>
            <a:endParaRPr/>
          </a:p>
          <a:p>
            <a:pPr marL="274320" lvl="0" indent="-153797" algn="l" rtl="0">
              <a:spcBef>
                <a:spcPts val="600"/>
              </a:spcBef>
              <a:spcAft>
                <a:spcPts val="0"/>
              </a:spcAft>
              <a:buSzPts val="1898"/>
              <a:buNone/>
            </a:pPr>
            <a:endParaRPr/>
          </a:p>
          <a:p>
            <a:pPr marL="274320" lvl="0" indent="-153797" algn="l" rtl="0">
              <a:spcBef>
                <a:spcPts val="600"/>
              </a:spcBef>
              <a:spcAft>
                <a:spcPts val="0"/>
              </a:spcAft>
              <a:buSzPts val="1898"/>
              <a:buNone/>
            </a:pPr>
            <a:endParaRPr/>
          </a:p>
          <a:p>
            <a:pPr marL="274320" lvl="0" indent="-153797" algn="l" rtl="0">
              <a:spcBef>
                <a:spcPts val="600"/>
              </a:spcBef>
              <a:spcAft>
                <a:spcPts val="0"/>
              </a:spcAft>
              <a:buSzPts val="1898"/>
              <a:buNone/>
            </a:pPr>
            <a:endParaRPr/>
          </a:p>
          <a:p>
            <a:pPr marL="274320" lvl="0" indent="-274320" algn="l" rtl="0">
              <a:spcBef>
                <a:spcPts val="600"/>
              </a:spcBef>
              <a:spcAft>
                <a:spcPts val="0"/>
              </a:spcAft>
              <a:buSzPts val="1898"/>
              <a:buChar char="⦿"/>
            </a:pPr>
            <a:r>
              <a:rPr lang="pt-BR"/>
              <a:t>Pedro Graças Alves Júnior – coordenador de conteúdo (TRON)</a:t>
            </a:r>
            <a:endParaRPr/>
          </a:p>
          <a:p>
            <a:pPr marL="274320" lvl="0" indent="-274320" algn="l" rtl="0">
              <a:spcBef>
                <a:spcPts val="600"/>
              </a:spcBef>
              <a:spcAft>
                <a:spcPts val="0"/>
              </a:spcAft>
              <a:buSzPts val="1314"/>
              <a:buChar char="⦿"/>
            </a:pPr>
            <a:r>
              <a:rPr lang="pt-BR"/>
              <a:t>Italo Emannoel Castelo Branco Torres – coordenador de conteúdo (TRON)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0"/>
          <p:cNvSpPr txBox="1"/>
          <p:nvPr/>
        </p:nvSpPr>
        <p:spPr>
          <a:xfrm>
            <a:off x="680861" y="759583"/>
            <a:ext cx="10088740" cy="4678204"/>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pt-BR" sz="1800" b="0" i="0" u="none" strike="noStrike" cap="none">
                <a:solidFill>
                  <a:schemeClr val="dk1"/>
                </a:solidFill>
                <a:latin typeface="Arial"/>
                <a:ea typeface="Arial"/>
                <a:cs typeface="Arial"/>
                <a:sym typeface="Arial"/>
              </a:rPr>
              <a:t>A função </a:t>
            </a:r>
            <a:r>
              <a:rPr lang="pt-BR" sz="1800" b="0" i="1" u="none" strike="noStrike" cap="none">
                <a:solidFill>
                  <a:schemeClr val="dk1"/>
                </a:solidFill>
                <a:latin typeface="Arial"/>
                <a:ea typeface="Arial"/>
                <a:cs typeface="Arial"/>
                <a:sym typeface="Arial"/>
              </a:rPr>
              <a:t>loop()</a:t>
            </a:r>
            <a:r>
              <a:rPr lang="pt-BR" sz="1800" b="0" i="0" u="none" strike="noStrike" cap="none">
                <a:solidFill>
                  <a:schemeClr val="dk1"/>
                </a:solidFill>
                <a:latin typeface="Arial"/>
                <a:ea typeface="Arial"/>
                <a:cs typeface="Arial"/>
                <a:sym typeface="Arial"/>
              </a:rPr>
              <a:t> é chamada logo depois da função </a:t>
            </a:r>
            <a:r>
              <a:rPr lang="pt-BR" sz="1800" b="0" i="1" u="none" strike="noStrike" cap="none">
                <a:solidFill>
                  <a:schemeClr val="dk1"/>
                </a:solidFill>
                <a:latin typeface="Arial"/>
                <a:ea typeface="Arial"/>
                <a:cs typeface="Arial"/>
                <a:sym typeface="Arial"/>
              </a:rPr>
              <a:t>setup() </a:t>
            </a:r>
            <a:r>
              <a:rPr lang="pt-BR" sz="1800" b="0" i="0" u="none" strike="noStrike" cap="none">
                <a:solidFill>
                  <a:schemeClr val="dk1"/>
                </a:solidFill>
                <a:latin typeface="Arial"/>
                <a:ea typeface="Arial"/>
                <a:cs typeface="Arial"/>
                <a:sym typeface="Arial"/>
              </a:rPr>
              <a:t>e todos os seus procedimentos para controle do fluxo de dados nos pinos do Arduino são executados repetidamente, daí o nome loop. Vejamos de novos o conteúdo da função </a:t>
            </a:r>
            <a:r>
              <a:rPr lang="pt-BR" sz="1800" b="0" i="1" u="none" strike="noStrike" cap="none">
                <a:solidFill>
                  <a:schemeClr val="dk1"/>
                </a:solidFill>
                <a:latin typeface="Arial"/>
                <a:ea typeface="Arial"/>
                <a:cs typeface="Arial"/>
                <a:sym typeface="Arial"/>
              </a:rPr>
              <a:t>loop()</a:t>
            </a:r>
            <a:r>
              <a:rPr lang="pt-BR" sz="1800" b="0" i="0" u="none" strike="noStrike" cap="none">
                <a:solidFill>
                  <a:schemeClr val="dk1"/>
                </a:solidFill>
                <a:latin typeface="Arial"/>
                <a:ea typeface="Arial"/>
                <a:cs typeface="Arial"/>
                <a:sym typeface="Arial"/>
              </a:rPr>
              <a:t> no sketch:</a:t>
            </a:r>
            <a:endParaRPr/>
          </a:p>
          <a:p>
            <a:pPr marL="0" marR="0" lvl="0" indent="0" algn="just" rtl="0">
              <a:spcBef>
                <a:spcPts val="600"/>
              </a:spcBef>
              <a:spcAft>
                <a:spcPts val="0"/>
              </a:spcAft>
              <a:buNone/>
            </a:pPr>
            <a:r>
              <a:rPr lang="pt-BR" sz="1800" b="0" i="0" u="none" strike="noStrike" cap="none">
                <a:solidFill>
                  <a:srgbClr val="0070C0"/>
                </a:solidFill>
                <a:latin typeface="Arial"/>
                <a:ea typeface="Arial"/>
                <a:cs typeface="Arial"/>
                <a:sym typeface="Arial"/>
              </a:rPr>
              <a:t>void</a:t>
            </a:r>
            <a:r>
              <a:rPr lang="pt-BR" sz="1800" b="0" i="0" u="none" strike="noStrike" cap="none">
                <a:solidFill>
                  <a:schemeClr val="dk1"/>
                </a:solidFill>
                <a:latin typeface="Arial"/>
                <a:ea typeface="Arial"/>
                <a:cs typeface="Arial"/>
                <a:sym typeface="Arial"/>
              </a:rPr>
              <a:t> loop( )   {</a:t>
            </a:r>
            <a:endParaRPr/>
          </a:p>
          <a:p>
            <a:pPr marL="432000" marR="0" lvl="0" indent="0" algn="just" rtl="0">
              <a:spcBef>
                <a:spcPts val="0"/>
              </a:spcBef>
              <a:spcAft>
                <a:spcPts val="0"/>
              </a:spcAft>
              <a:buNone/>
            </a:pPr>
            <a:r>
              <a:rPr lang="pt-BR" sz="1800" b="0" i="0" u="none" strike="noStrike" cap="none">
                <a:solidFill>
                  <a:srgbClr val="FF0000"/>
                </a:solidFill>
                <a:latin typeface="Arial"/>
                <a:ea typeface="Arial"/>
                <a:cs typeface="Arial"/>
                <a:sym typeface="Arial"/>
              </a:rPr>
              <a:t>digitalWrite </a:t>
            </a:r>
            <a:r>
              <a:rPr lang="pt-BR" sz="1800" b="0" i="0" u="none" strike="noStrike" cap="none">
                <a:solidFill>
                  <a:schemeClr val="dk1"/>
                </a:solidFill>
                <a:latin typeface="Arial"/>
                <a:ea typeface="Arial"/>
                <a:cs typeface="Arial"/>
                <a:sym typeface="Arial"/>
              </a:rPr>
              <a:t>(13, </a:t>
            </a:r>
            <a:r>
              <a:rPr lang="pt-BR" sz="1800" b="0" i="0" u="none" strike="noStrike" cap="none">
                <a:solidFill>
                  <a:srgbClr val="0070C0"/>
                </a:solidFill>
                <a:latin typeface="Arial"/>
                <a:ea typeface="Arial"/>
                <a:cs typeface="Arial"/>
                <a:sym typeface="Arial"/>
              </a:rPr>
              <a:t>HIGH</a:t>
            </a:r>
            <a:r>
              <a:rPr lang="pt-BR" sz="1800" b="0" i="0" u="none" strike="noStrike" cap="none">
                <a:solidFill>
                  <a:schemeClr val="dk1"/>
                </a:solidFill>
                <a:latin typeface="Arial"/>
                <a:ea typeface="Arial"/>
                <a:cs typeface="Arial"/>
                <a:sym typeface="Arial"/>
              </a:rPr>
              <a:t>);</a:t>
            </a:r>
            <a:endParaRPr/>
          </a:p>
          <a:p>
            <a:pPr marL="432000" marR="0" lvl="0" indent="0" algn="just" rtl="0">
              <a:spcBef>
                <a:spcPts val="0"/>
              </a:spcBef>
              <a:spcAft>
                <a:spcPts val="0"/>
              </a:spcAft>
              <a:buNone/>
            </a:pPr>
            <a:r>
              <a:rPr lang="pt-BR" sz="1800" b="0" i="0" u="none" strike="noStrike" cap="none">
                <a:solidFill>
                  <a:srgbClr val="FF0000"/>
                </a:solidFill>
                <a:latin typeface="Arial"/>
                <a:ea typeface="Arial"/>
                <a:cs typeface="Arial"/>
                <a:sym typeface="Arial"/>
              </a:rPr>
              <a:t>delay </a:t>
            </a:r>
            <a:r>
              <a:rPr lang="pt-BR" sz="1800" b="0" i="0" u="none" strike="noStrike" cap="none">
                <a:solidFill>
                  <a:schemeClr val="dk1"/>
                </a:solidFill>
                <a:latin typeface="Arial"/>
                <a:ea typeface="Arial"/>
                <a:cs typeface="Arial"/>
                <a:sym typeface="Arial"/>
              </a:rPr>
              <a:t>(1000);</a:t>
            </a:r>
            <a:endParaRPr/>
          </a:p>
          <a:p>
            <a:pPr marL="432000" marR="0" lvl="0" indent="0" algn="just" rtl="0">
              <a:spcBef>
                <a:spcPts val="0"/>
              </a:spcBef>
              <a:spcAft>
                <a:spcPts val="0"/>
              </a:spcAft>
              <a:buNone/>
            </a:pPr>
            <a:r>
              <a:rPr lang="pt-BR" sz="1800" b="0" i="0" u="none" strike="noStrike" cap="none">
                <a:solidFill>
                  <a:srgbClr val="FF0000"/>
                </a:solidFill>
                <a:latin typeface="Arial"/>
                <a:ea typeface="Arial"/>
                <a:cs typeface="Arial"/>
                <a:sym typeface="Arial"/>
              </a:rPr>
              <a:t>digitalWrite </a:t>
            </a:r>
            <a:r>
              <a:rPr lang="pt-BR" sz="1800" b="0" i="0" u="none" strike="noStrike" cap="none">
                <a:solidFill>
                  <a:schemeClr val="dk1"/>
                </a:solidFill>
                <a:latin typeface="Arial"/>
                <a:ea typeface="Arial"/>
                <a:cs typeface="Arial"/>
                <a:sym typeface="Arial"/>
              </a:rPr>
              <a:t>(13, </a:t>
            </a:r>
            <a:r>
              <a:rPr lang="pt-BR" sz="1800" b="0" i="0" u="none" strike="noStrike" cap="none">
                <a:solidFill>
                  <a:srgbClr val="0070C0"/>
                </a:solidFill>
                <a:latin typeface="Arial"/>
                <a:ea typeface="Arial"/>
                <a:cs typeface="Arial"/>
                <a:sym typeface="Arial"/>
              </a:rPr>
              <a:t>LOW</a:t>
            </a:r>
            <a:r>
              <a:rPr lang="pt-BR" sz="1800" b="0" i="0" u="none" strike="noStrike" cap="none">
                <a:solidFill>
                  <a:schemeClr val="dk1"/>
                </a:solidFill>
                <a:latin typeface="Arial"/>
                <a:ea typeface="Arial"/>
                <a:cs typeface="Arial"/>
                <a:sym typeface="Arial"/>
              </a:rPr>
              <a:t>);</a:t>
            </a:r>
            <a:endParaRPr/>
          </a:p>
          <a:p>
            <a:pPr marL="432000" marR="0" lvl="0" indent="0" algn="just" rtl="0">
              <a:spcBef>
                <a:spcPts val="0"/>
              </a:spcBef>
              <a:spcAft>
                <a:spcPts val="0"/>
              </a:spcAft>
              <a:buNone/>
            </a:pPr>
            <a:r>
              <a:rPr lang="pt-BR" sz="1800" b="0" i="0" u="none" strike="noStrike" cap="none">
                <a:solidFill>
                  <a:srgbClr val="FF0000"/>
                </a:solidFill>
                <a:latin typeface="Arial"/>
                <a:ea typeface="Arial"/>
                <a:cs typeface="Arial"/>
                <a:sym typeface="Arial"/>
              </a:rPr>
              <a:t>delay </a:t>
            </a:r>
            <a:r>
              <a:rPr lang="pt-BR" sz="1800" b="0" i="0" u="none" strike="noStrike" cap="none">
                <a:solidFill>
                  <a:schemeClr val="dk1"/>
                </a:solidFill>
                <a:latin typeface="Arial"/>
                <a:ea typeface="Arial"/>
                <a:cs typeface="Arial"/>
                <a:sym typeface="Arial"/>
              </a:rPr>
              <a:t>(1000);</a:t>
            </a:r>
            <a:endParaRPr/>
          </a:p>
          <a:p>
            <a:pPr marL="0" marR="0" lvl="0" indent="0" algn="just" rtl="0">
              <a:spcBef>
                <a:spcPts val="0"/>
              </a:spcBef>
              <a:spcAft>
                <a:spcPts val="0"/>
              </a:spcAft>
              <a:buNone/>
            </a:pPr>
            <a:r>
              <a:rPr lang="pt-BR" sz="1800" b="0" i="0" u="none" strike="noStrike" cap="none">
                <a:solidFill>
                  <a:schemeClr val="dk1"/>
                </a:solidFill>
                <a:latin typeface="Arial"/>
                <a:ea typeface="Arial"/>
                <a:cs typeface="Arial"/>
                <a:sym typeface="Arial"/>
              </a:rPr>
              <a:t>}</a:t>
            </a:r>
            <a:endParaRPr/>
          </a:p>
          <a:p>
            <a:pPr marL="0" marR="0" lvl="0" indent="0" algn="just" rtl="0">
              <a:spcBef>
                <a:spcPts val="600"/>
              </a:spcBef>
              <a:spcAft>
                <a:spcPts val="0"/>
              </a:spcAft>
              <a:buNone/>
            </a:pPr>
            <a:r>
              <a:rPr lang="pt-BR" sz="1800" b="0" i="0" u="none" strike="noStrike" cap="none">
                <a:solidFill>
                  <a:schemeClr val="dk1"/>
                </a:solidFill>
                <a:latin typeface="Arial"/>
                <a:ea typeface="Arial"/>
                <a:cs typeface="Arial"/>
                <a:sym typeface="Arial"/>
              </a:rPr>
              <a:t>A função </a:t>
            </a:r>
            <a:r>
              <a:rPr lang="pt-BR" sz="1800" b="0" i="1" u="none" strike="noStrike" cap="none">
                <a:solidFill>
                  <a:schemeClr val="dk1"/>
                </a:solidFill>
                <a:latin typeface="Arial"/>
                <a:ea typeface="Arial"/>
                <a:cs typeface="Arial"/>
                <a:sym typeface="Arial"/>
              </a:rPr>
              <a:t>loop( ) </a:t>
            </a:r>
            <a:r>
              <a:rPr lang="pt-BR" sz="1800" b="0" i="0" u="none" strike="noStrike" cap="none">
                <a:solidFill>
                  <a:schemeClr val="dk1"/>
                </a:solidFill>
                <a:latin typeface="Arial"/>
                <a:ea typeface="Arial"/>
                <a:cs typeface="Arial"/>
                <a:sym typeface="Arial"/>
              </a:rPr>
              <a:t>também não recebe nenhum parâmetro e também não retorna nenhum valor. Essa função no entanto chama duas outras funções, a </a:t>
            </a:r>
            <a:r>
              <a:rPr lang="pt-BR" sz="1800" b="0" i="1" u="none" strike="noStrike" cap="none">
                <a:solidFill>
                  <a:schemeClr val="dk1"/>
                </a:solidFill>
                <a:latin typeface="Arial"/>
                <a:ea typeface="Arial"/>
                <a:cs typeface="Arial"/>
                <a:sym typeface="Arial"/>
              </a:rPr>
              <a:t>digitalWrite( ) </a:t>
            </a:r>
            <a:r>
              <a:rPr lang="pt-BR" sz="1800" b="0" i="0" u="none" strike="noStrike" cap="none">
                <a:solidFill>
                  <a:schemeClr val="dk1"/>
                </a:solidFill>
                <a:latin typeface="Arial"/>
                <a:ea typeface="Arial"/>
                <a:cs typeface="Arial"/>
                <a:sym typeface="Arial"/>
              </a:rPr>
              <a:t>e a </a:t>
            </a:r>
            <a:r>
              <a:rPr lang="pt-BR" sz="1800" b="0" i="1" u="none" strike="noStrike" cap="none">
                <a:solidFill>
                  <a:schemeClr val="dk1"/>
                </a:solidFill>
                <a:latin typeface="Arial"/>
                <a:ea typeface="Arial"/>
                <a:cs typeface="Arial"/>
                <a:sym typeface="Arial"/>
              </a:rPr>
              <a:t>delay( )</a:t>
            </a:r>
            <a:r>
              <a:rPr lang="pt-BR" sz="1800" b="0" i="0" u="none" strike="noStrike" cap="none">
                <a:solidFill>
                  <a:schemeClr val="dk1"/>
                </a:solidFill>
                <a:latin typeface="Arial"/>
                <a:ea typeface="Arial"/>
                <a:cs typeface="Arial"/>
                <a:sym typeface="Arial"/>
              </a:rPr>
              <a:t>. A primeira coloca +5 volts no pino 13 do Arduino quando recebe o parâmetro </a:t>
            </a:r>
            <a:r>
              <a:rPr lang="pt-BR" sz="1800" b="0" i="1" u="none" strike="noStrike" cap="none">
                <a:solidFill>
                  <a:schemeClr val="dk1"/>
                </a:solidFill>
                <a:latin typeface="Arial"/>
                <a:ea typeface="Arial"/>
                <a:cs typeface="Arial"/>
                <a:sym typeface="Arial"/>
              </a:rPr>
              <a:t>HIGH</a:t>
            </a:r>
            <a:r>
              <a:rPr lang="pt-BR" sz="1800" b="0" i="0" u="none" strike="noStrike" cap="none">
                <a:solidFill>
                  <a:schemeClr val="dk1"/>
                </a:solidFill>
                <a:latin typeface="Arial"/>
                <a:ea typeface="Arial"/>
                <a:cs typeface="Arial"/>
                <a:sym typeface="Arial"/>
              </a:rPr>
              <a:t>, e também coloca terra nesse mesmo pino quando recebe o parâmetro </a:t>
            </a:r>
            <a:r>
              <a:rPr lang="pt-BR" sz="1800" b="0" i="1" u="none" strike="noStrike" cap="none">
                <a:solidFill>
                  <a:schemeClr val="dk1"/>
                </a:solidFill>
                <a:latin typeface="Arial"/>
                <a:ea typeface="Arial"/>
                <a:cs typeface="Arial"/>
                <a:sym typeface="Arial"/>
              </a:rPr>
              <a:t>LOW</a:t>
            </a:r>
            <a:r>
              <a:rPr lang="pt-BR" sz="1800" b="0" i="0" u="none" strike="noStrike" cap="none">
                <a:solidFill>
                  <a:schemeClr val="dk1"/>
                </a:solidFill>
                <a:latin typeface="Arial"/>
                <a:ea typeface="Arial"/>
                <a:cs typeface="Arial"/>
                <a:sym typeface="Arial"/>
              </a:rPr>
              <a:t>. Isso faz com que o </a:t>
            </a:r>
            <a:r>
              <a:rPr lang="pt-BR" sz="1800" b="1" i="1" u="none" strike="noStrike" cap="none">
                <a:solidFill>
                  <a:schemeClr val="dk1"/>
                </a:solidFill>
                <a:latin typeface="Arial"/>
                <a:ea typeface="Arial"/>
                <a:cs typeface="Arial"/>
                <a:sym typeface="Arial"/>
              </a:rPr>
              <a:t>LED </a:t>
            </a:r>
            <a:r>
              <a:rPr lang="pt-BR" sz="1800" b="0" i="0" u="none" strike="noStrike" cap="none">
                <a:solidFill>
                  <a:schemeClr val="dk1"/>
                </a:solidFill>
                <a:latin typeface="Arial"/>
                <a:ea typeface="Arial"/>
                <a:cs typeface="Arial"/>
                <a:sym typeface="Arial"/>
              </a:rPr>
              <a:t>conectado no pino 13, através de um resistor limitador de corrente, acenda ou apague. A segunda função chamada, </a:t>
            </a:r>
            <a:r>
              <a:rPr lang="pt-BR" sz="1800" b="0" i="1" u="none" strike="noStrike" cap="none">
                <a:solidFill>
                  <a:schemeClr val="dk1"/>
                </a:solidFill>
                <a:latin typeface="Arial"/>
                <a:ea typeface="Arial"/>
                <a:cs typeface="Arial"/>
                <a:sym typeface="Arial"/>
              </a:rPr>
              <a:t>delay( )</a:t>
            </a:r>
            <a:r>
              <a:rPr lang="pt-BR" sz="1800" b="0" i="0" u="none" strike="noStrike" cap="none">
                <a:solidFill>
                  <a:schemeClr val="dk1"/>
                </a:solidFill>
                <a:latin typeface="Arial"/>
                <a:ea typeface="Arial"/>
                <a:cs typeface="Arial"/>
                <a:sym typeface="Arial"/>
              </a:rPr>
              <a:t>,  faz o </a:t>
            </a:r>
            <a:r>
              <a:rPr lang="pt-BR" sz="1800" b="0" i="1" u="none" strike="noStrike" cap="none">
                <a:solidFill>
                  <a:schemeClr val="dk1"/>
                </a:solidFill>
                <a:latin typeface="Arial"/>
                <a:ea typeface="Arial"/>
                <a:cs typeface="Arial"/>
                <a:sym typeface="Arial"/>
              </a:rPr>
              <a:t>sketch </a:t>
            </a:r>
            <a:r>
              <a:rPr lang="pt-BR" sz="1800" b="0" i="0" u="none" strike="noStrike" cap="none">
                <a:solidFill>
                  <a:schemeClr val="dk1"/>
                </a:solidFill>
                <a:latin typeface="Arial"/>
                <a:ea typeface="Arial"/>
                <a:cs typeface="Arial"/>
                <a:sym typeface="Arial"/>
              </a:rPr>
              <a:t>pausar por um período definido pelo parâmetro que recebe, aqui de 1000 milissegundos, ou um segundo.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1"/>
          <p:cNvSpPr txBox="1"/>
          <p:nvPr/>
        </p:nvSpPr>
        <p:spPr>
          <a:xfrm>
            <a:off x="548639" y="1715439"/>
            <a:ext cx="10068561" cy="3785652"/>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pt-BR" sz="2000" b="0" i="0" u="none" strike="noStrike" cap="none">
                <a:solidFill>
                  <a:schemeClr val="dk1"/>
                </a:solidFill>
                <a:latin typeface="Arial"/>
                <a:ea typeface="Arial"/>
                <a:cs typeface="Arial"/>
                <a:sym typeface="Arial"/>
              </a:rPr>
              <a:t>Embora as vezes não percebemos, utilizamos algoritmos no nosso dia-a-dia e não sabemos. Para a execução de alguma tarefa ou mesmo resolver algum problema, muitas vezes inconscientemente executamos algoritmos. Mas o que é Algoritmo? É simplesmente uma “receita” para executarmos uma tarefa ou resolver algum problema. E como toda receita, um algoritmo também deve ser finito. Se seguirmos uma receita de bolo corretamente, conseguiremos fazer o bolo. A computação utiliza muito esse recurso, então se você pretende aprender programação, obviamente deve saber o que é algoritmo.</a:t>
            </a:r>
            <a:endParaRPr/>
          </a:p>
        </p:txBody>
      </p:sp>
      <p:sp>
        <p:nvSpPr>
          <p:cNvPr id="147" name="Google Shape;147;p11"/>
          <p:cNvSpPr/>
          <p:nvPr/>
        </p:nvSpPr>
        <p:spPr>
          <a:xfrm>
            <a:off x="548652" y="224425"/>
            <a:ext cx="3750300" cy="9234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pt-BR" sz="5400" b="1" i="0" u="none" strike="noStrike" cap="none">
                <a:solidFill>
                  <a:srgbClr val="262626"/>
                </a:solidFill>
                <a:latin typeface="Trebuchet MS"/>
                <a:ea typeface="Trebuchet MS"/>
                <a:cs typeface="Trebuchet MS"/>
                <a:sym typeface="Trebuchet MS"/>
              </a:rPr>
              <a:t>Algoritmo</a:t>
            </a:r>
            <a:endParaRPr/>
          </a:p>
        </p:txBody>
      </p:sp>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2"/>
          <p:cNvSpPr txBox="1"/>
          <p:nvPr/>
        </p:nvSpPr>
        <p:spPr>
          <a:xfrm>
            <a:off x="670601" y="579300"/>
            <a:ext cx="10022800" cy="4955203"/>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pt-BR" sz="1800" b="0" i="0" u="none" strike="noStrike" cap="none">
                <a:solidFill>
                  <a:schemeClr val="dk1"/>
                </a:solidFill>
                <a:latin typeface="Arial"/>
                <a:ea typeface="Arial"/>
                <a:cs typeface="Arial"/>
                <a:sym typeface="Arial"/>
              </a:rPr>
              <a:t>Imagine o </a:t>
            </a:r>
            <a:r>
              <a:rPr lang="pt-BR" sz="1600" b="0" i="0" u="none" strike="noStrike" cap="none">
                <a:solidFill>
                  <a:schemeClr val="dk1"/>
                </a:solidFill>
                <a:latin typeface="Arial"/>
                <a:ea typeface="Arial"/>
                <a:cs typeface="Arial"/>
                <a:sym typeface="Arial"/>
              </a:rPr>
              <a:t>trabalho</a:t>
            </a:r>
            <a:r>
              <a:rPr lang="pt-BR" sz="1800" b="0" i="0" u="none" strike="noStrike" cap="none">
                <a:solidFill>
                  <a:schemeClr val="dk1"/>
                </a:solidFill>
                <a:latin typeface="Arial"/>
                <a:ea typeface="Arial"/>
                <a:cs typeface="Arial"/>
                <a:sym typeface="Arial"/>
              </a:rPr>
              <a:t> de um recepcionista de cinema, ele deve conferir os bilhetes e direcionar o cliente para a sala correta. Além disso, se o cliente estiver 30 minutos adiantado o recepcionista deve informar que a sala do filme ainda não está aberta. E quando o cliente estiver 30 minutos atrasado o recepcionista deve informar que a entrada não é mais permitida.</a:t>
            </a:r>
            <a:endParaRPr/>
          </a:p>
          <a:p>
            <a:pPr marL="0" marR="0" lvl="0" indent="0" algn="just" rtl="0">
              <a:spcBef>
                <a:spcPts val="0"/>
              </a:spcBef>
              <a:spcAft>
                <a:spcPts val="0"/>
              </a:spcAft>
              <a:buNone/>
            </a:pPr>
            <a:r>
              <a:rPr lang="pt-BR" sz="1800" b="1" i="1" u="sng" strike="noStrike" cap="none">
                <a:solidFill>
                  <a:schemeClr val="dk1"/>
                </a:solidFill>
                <a:latin typeface="Arial"/>
                <a:ea typeface="Arial"/>
                <a:cs typeface="Arial"/>
                <a:sym typeface="Arial"/>
              </a:rPr>
              <a:t>Algoritmo Recepcionista de Cinema</a:t>
            </a:r>
            <a:endParaRPr/>
          </a:p>
          <a:p>
            <a:pPr marL="0" marR="0" lvl="0" indent="0" algn="just" rtl="0">
              <a:spcBef>
                <a:spcPts val="0"/>
              </a:spcBef>
              <a:spcAft>
                <a:spcPts val="0"/>
              </a:spcAft>
              <a:buNone/>
            </a:pPr>
            <a:r>
              <a:rPr lang="pt-BR" sz="1800" b="1" i="1" u="none" strike="noStrike" cap="none">
                <a:solidFill>
                  <a:schemeClr val="dk1"/>
                </a:solidFill>
                <a:latin typeface="Arial"/>
                <a:ea typeface="Arial"/>
                <a:cs typeface="Arial"/>
                <a:sym typeface="Arial"/>
              </a:rPr>
              <a:t>Inicio</a:t>
            </a:r>
            <a:endParaRPr/>
          </a:p>
          <a:p>
            <a:pPr marL="360000" marR="0" lvl="0" indent="0" algn="just" rtl="0">
              <a:spcBef>
                <a:spcPts val="0"/>
              </a:spcBef>
              <a:spcAft>
                <a:spcPts val="0"/>
              </a:spcAft>
              <a:buNone/>
            </a:pPr>
            <a:r>
              <a:rPr lang="pt-BR" sz="1600" b="0" i="1" u="none" strike="noStrike" cap="none">
                <a:solidFill>
                  <a:schemeClr val="dk1"/>
                </a:solidFill>
                <a:latin typeface="Arial"/>
                <a:ea typeface="Arial"/>
                <a:cs typeface="Arial"/>
                <a:sym typeface="Arial"/>
              </a:rPr>
              <a:t>1 – Solicitar ao cliente o bilhete do filme.</a:t>
            </a:r>
            <a:endParaRPr/>
          </a:p>
          <a:p>
            <a:pPr marL="360000" marR="0" lvl="0" indent="0" algn="just" rtl="0">
              <a:spcBef>
                <a:spcPts val="0"/>
              </a:spcBef>
              <a:spcAft>
                <a:spcPts val="0"/>
              </a:spcAft>
              <a:buNone/>
            </a:pPr>
            <a:r>
              <a:rPr lang="pt-BR" sz="1600" b="0" i="1" u="none" strike="noStrike" cap="none">
                <a:solidFill>
                  <a:schemeClr val="dk1"/>
                </a:solidFill>
                <a:latin typeface="Arial"/>
                <a:ea typeface="Arial"/>
                <a:cs typeface="Arial"/>
                <a:sym typeface="Arial"/>
              </a:rPr>
              <a:t>2 – Conferir a data e o horário do filme no bilhete.</a:t>
            </a:r>
            <a:endParaRPr/>
          </a:p>
          <a:p>
            <a:pPr marL="360000" marR="0" lvl="0" indent="0" algn="just" rtl="0">
              <a:spcBef>
                <a:spcPts val="0"/>
              </a:spcBef>
              <a:spcAft>
                <a:spcPts val="0"/>
              </a:spcAft>
              <a:buNone/>
            </a:pPr>
            <a:r>
              <a:rPr lang="pt-BR" sz="1600" b="1" i="1" u="none" strike="noStrike" cap="none">
                <a:solidFill>
                  <a:schemeClr val="dk1"/>
                </a:solidFill>
                <a:latin typeface="Arial"/>
                <a:ea typeface="Arial"/>
                <a:cs typeface="Arial"/>
                <a:sym typeface="Arial"/>
              </a:rPr>
              <a:t>Se</a:t>
            </a:r>
            <a:r>
              <a:rPr lang="pt-BR" sz="1600" b="0" i="1" u="none" strike="noStrike" cap="none">
                <a:solidFill>
                  <a:schemeClr val="dk1"/>
                </a:solidFill>
                <a:latin typeface="Arial"/>
                <a:ea typeface="Arial"/>
                <a:cs typeface="Arial"/>
                <a:sym typeface="Arial"/>
              </a:rPr>
              <a:t> data/hora atual &gt; data/hora do filme + 30 minutos </a:t>
            </a:r>
            <a:r>
              <a:rPr lang="pt-BR" sz="1600" b="1" i="1" u="none" strike="noStrike" cap="none">
                <a:solidFill>
                  <a:schemeClr val="dk1"/>
                </a:solidFill>
                <a:latin typeface="Arial"/>
                <a:ea typeface="Arial"/>
                <a:cs typeface="Arial"/>
                <a:sym typeface="Arial"/>
              </a:rPr>
              <a:t>Então</a:t>
            </a:r>
            <a:endParaRPr/>
          </a:p>
          <a:p>
            <a:pPr marL="720000" marR="0" lvl="0" indent="0" algn="just" rtl="0">
              <a:spcBef>
                <a:spcPts val="0"/>
              </a:spcBef>
              <a:spcAft>
                <a:spcPts val="0"/>
              </a:spcAft>
              <a:buNone/>
            </a:pPr>
            <a:r>
              <a:rPr lang="pt-BR" sz="1600" b="0" i="1" u="none" strike="noStrike" cap="none">
                <a:solidFill>
                  <a:schemeClr val="dk1"/>
                </a:solidFill>
                <a:latin typeface="Arial"/>
                <a:ea typeface="Arial"/>
                <a:cs typeface="Arial"/>
                <a:sym typeface="Arial"/>
              </a:rPr>
              <a:t>3 – Informar ao cliente que o tempo limite para entrada foi excedido.</a:t>
            </a:r>
            <a:endParaRPr/>
          </a:p>
          <a:p>
            <a:pPr marL="720000" marR="0" lvl="0" indent="0" algn="just" rtl="0">
              <a:spcBef>
                <a:spcPts val="0"/>
              </a:spcBef>
              <a:spcAft>
                <a:spcPts val="0"/>
              </a:spcAft>
              <a:buNone/>
            </a:pPr>
            <a:r>
              <a:rPr lang="pt-BR" sz="1600" b="0" i="1" u="none" strike="noStrike" cap="none">
                <a:solidFill>
                  <a:schemeClr val="dk1"/>
                </a:solidFill>
                <a:latin typeface="Arial"/>
                <a:ea typeface="Arial"/>
                <a:cs typeface="Arial"/>
                <a:sym typeface="Arial"/>
              </a:rPr>
              <a:t>4 – Não permitir a entrada.</a:t>
            </a:r>
            <a:endParaRPr/>
          </a:p>
          <a:p>
            <a:pPr marL="360000" marR="0" lvl="0" indent="0" algn="just" rtl="0">
              <a:spcBef>
                <a:spcPts val="0"/>
              </a:spcBef>
              <a:spcAft>
                <a:spcPts val="0"/>
              </a:spcAft>
              <a:buNone/>
            </a:pPr>
            <a:r>
              <a:rPr lang="pt-BR" sz="1600" b="1" i="1" u="none" strike="noStrike" cap="none">
                <a:solidFill>
                  <a:schemeClr val="dk1"/>
                </a:solidFill>
                <a:latin typeface="Arial"/>
                <a:ea typeface="Arial"/>
                <a:cs typeface="Arial"/>
                <a:sym typeface="Arial"/>
              </a:rPr>
              <a:t>Senão Se </a:t>
            </a:r>
            <a:r>
              <a:rPr lang="pt-BR" sz="1600" b="0" i="1" u="none" strike="noStrike" cap="none">
                <a:solidFill>
                  <a:schemeClr val="dk1"/>
                </a:solidFill>
                <a:latin typeface="Arial"/>
                <a:ea typeface="Arial"/>
                <a:cs typeface="Arial"/>
                <a:sym typeface="Arial"/>
              </a:rPr>
              <a:t>data/hora atual &lt; data/hora do filme – 30 minutos </a:t>
            </a:r>
            <a:r>
              <a:rPr lang="pt-BR" sz="1600" b="1" i="1" u="none" strike="noStrike" cap="none">
                <a:solidFill>
                  <a:schemeClr val="dk1"/>
                </a:solidFill>
                <a:latin typeface="Arial"/>
                <a:ea typeface="Arial"/>
                <a:cs typeface="Arial"/>
                <a:sym typeface="Arial"/>
              </a:rPr>
              <a:t>Então</a:t>
            </a:r>
            <a:endParaRPr/>
          </a:p>
          <a:p>
            <a:pPr marL="720000" marR="0" lvl="0" indent="0" algn="just" rtl="0">
              <a:spcBef>
                <a:spcPts val="0"/>
              </a:spcBef>
              <a:spcAft>
                <a:spcPts val="0"/>
              </a:spcAft>
              <a:buNone/>
            </a:pPr>
            <a:r>
              <a:rPr lang="pt-BR" sz="1600" b="0" i="1" u="none" strike="noStrike" cap="none">
                <a:solidFill>
                  <a:schemeClr val="dk1"/>
                </a:solidFill>
                <a:latin typeface="Arial"/>
                <a:ea typeface="Arial"/>
                <a:cs typeface="Arial"/>
                <a:sym typeface="Arial"/>
              </a:rPr>
              <a:t>5 – Informar ao cliente que a sala do filme ainda não foi liberada para entrada.</a:t>
            </a:r>
            <a:endParaRPr/>
          </a:p>
          <a:p>
            <a:pPr marL="720000" marR="0" lvl="0" indent="0" algn="just" rtl="0">
              <a:spcBef>
                <a:spcPts val="0"/>
              </a:spcBef>
              <a:spcAft>
                <a:spcPts val="0"/>
              </a:spcAft>
              <a:buNone/>
            </a:pPr>
            <a:r>
              <a:rPr lang="pt-BR" sz="1600" b="0" i="1" u="none" strike="noStrike" cap="none">
                <a:solidFill>
                  <a:schemeClr val="dk1"/>
                </a:solidFill>
                <a:latin typeface="Arial"/>
                <a:ea typeface="Arial"/>
                <a:cs typeface="Arial"/>
                <a:sym typeface="Arial"/>
              </a:rPr>
              <a:t>6 – Não permitir a entrada.</a:t>
            </a:r>
            <a:endParaRPr/>
          </a:p>
          <a:p>
            <a:pPr marL="360000" marR="0" lvl="0" indent="0" algn="just" rtl="0">
              <a:spcBef>
                <a:spcPts val="0"/>
              </a:spcBef>
              <a:spcAft>
                <a:spcPts val="0"/>
              </a:spcAft>
              <a:buNone/>
            </a:pPr>
            <a:r>
              <a:rPr lang="pt-BR" sz="1600" b="1" i="1" u="none" strike="noStrike" cap="none">
                <a:solidFill>
                  <a:schemeClr val="dk1"/>
                </a:solidFill>
                <a:latin typeface="Arial"/>
                <a:ea typeface="Arial"/>
                <a:cs typeface="Arial"/>
                <a:sym typeface="Arial"/>
              </a:rPr>
              <a:t>Senão</a:t>
            </a:r>
            <a:endParaRPr/>
          </a:p>
          <a:p>
            <a:pPr marL="720000" marR="0" lvl="0" indent="0" algn="just" rtl="0">
              <a:spcBef>
                <a:spcPts val="0"/>
              </a:spcBef>
              <a:spcAft>
                <a:spcPts val="0"/>
              </a:spcAft>
              <a:buNone/>
            </a:pPr>
            <a:r>
              <a:rPr lang="pt-BR" sz="1600" b="0" i="1" u="none" strike="noStrike" cap="none">
                <a:solidFill>
                  <a:schemeClr val="dk1"/>
                </a:solidFill>
                <a:latin typeface="Arial"/>
                <a:ea typeface="Arial"/>
                <a:cs typeface="Arial"/>
                <a:sym typeface="Arial"/>
              </a:rPr>
              <a:t>7 – Permitir a entrada.</a:t>
            </a:r>
            <a:endParaRPr/>
          </a:p>
          <a:p>
            <a:pPr marL="720000" marR="0" lvl="0" indent="0" algn="just" rtl="0">
              <a:spcBef>
                <a:spcPts val="0"/>
              </a:spcBef>
              <a:spcAft>
                <a:spcPts val="0"/>
              </a:spcAft>
              <a:buNone/>
            </a:pPr>
            <a:r>
              <a:rPr lang="pt-BR" sz="1600" b="0" i="1" u="none" strike="noStrike" cap="none">
                <a:solidFill>
                  <a:schemeClr val="dk1"/>
                </a:solidFill>
                <a:latin typeface="Arial"/>
                <a:ea typeface="Arial"/>
                <a:cs typeface="Arial"/>
                <a:sym typeface="Arial"/>
              </a:rPr>
              <a:t>8 – Indicar ao cliente onde fica a sala do filme.</a:t>
            </a:r>
            <a:endParaRPr/>
          </a:p>
          <a:p>
            <a:pPr marL="360000" marR="0" lvl="0" indent="0" algn="just" rtl="0">
              <a:spcBef>
                <a:spcPts val="0"/>
              </a:spcBef>
              <a:spcAft>
                <a:spcPts val="0"/>
              </a:spcAft>
              <a:buNone/>
            </a:pPr>
            <a:r>
              <a:rPr lang="pt-BR" sz="1600" b="1" i="1" u="none" strike="noStrike" cap="none">
                <a:solidFill>
                  <a:schemeClr val="dk1"/>
                </a:solidFill>
                <a:latin typeface="Arial"/>
                <a:ea typeface="Arial"/>
                <a:cs typeface="Arial"/>
                <a:sym typeface="Arial"/>
              </a:rPr>
              <a:t>Fim-Se</a:t>
            </a:r>
            <a:endParaRPr sz="1600" b="1" i="1" u="none" strike="noStrike" cap="none">
              <a:solidFill>
                <a:schemeClr val="dk1"/>
              </a:solidFill>
              <a:latin typeface="Arial"/>
              <a:ea typeface="Arial"/>
              <a:cs typeface="Arial"/>
              <a:sym typeface="Arial"/>
            </a:endParaRPr>
          </a:p>
          <a:p>
            <a:pPr marL="0" marR="0" lvl="0" indent="0" algn="just" rtl="0">
              <a:spcBef>
                <a:spcPts val="0"/>
              </a:spcBef>
              <a:spcAft>
                <a:spcPts val="0"/>
              </a:spcAft>
              <a:buNone/>
            </a:pPr>
            <a:r>
              <a:rPr lang="pt-BR" sz="1600" b="1" i="1" u="none" strike="noStrike" cap="none">
                <a:solidFill>
                  <a:schemeClr val="dk1"/>
                </a:solidFill>
                <a:latin typeface="Arial"/>
                <a:ea typeface="Arial"/>
                <a:cs typeface="Arial"/>
                <a:sym typeface="Arial"/>
              </a:rPr>
              <a:t>Fim</a:t>
            </a:r>
            <a:endParaRPr/>
          </a:p>
        </p:txBody>
      </p:sp>
      <p:sp>
        <p:nvSpPr>
          <p:cNvPr id="153" name="Google Shape;153;p12"/>
          <p:cNvSpPr/>
          <p:nvPr/>
        </p:nvSpPr>
        <p:spPr>
          <a:xfrm>
            <a:off x="6735648" y="4122838"/>
            <a:ext cx="3805351" cy="120032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pt-BR" sz="3600" b="1" i="0" u="none" strike="noStrike" cap="none">
                <a:solidFill>
                  <a:srgbClr val="0070C0"/>
                </a:solidFill>
                <a:latin typeface="Trebuchet MS"/>
                <a:ea typeface="Trebuchet MS"/>
                <a:cs typeface="Trebuchet MS"/>
                <a:sym typeface="Trebuchet MS"/>
              </a:rPr>
              <a:t>Exemplo </a:t>
            </a:r>
            <a:endParaRPr/>
          </a:p>
          <a:p>
            <a:pPr marL="0" marR="0" lvl="0" indent="0" algn="ctr" rtl="0">
              <a:spcBef>
                <a:spcPts val="0"/>
              </a:spcBef>
              <a:spcAft>
                <a:spcPts val="0"/>
              </a:spcAft>
              <a:buNone/>
            </a:pPr>
            <a:r>
              <a:rPr lang="pt-BR" sz="3600" b="1" i="0" u="none" strike="noStrike" cap="none">
                <a:solidFill>
                  <a:srgbClr val="0070C0"/>
                </a:solidFill>
                <a:latin typeface="Trebuchet MS"/>
                <a:ea typeface="Trebuchet MS"/>
                <a:cs typeface="Trebuchet MS"/>
                <a:sym typeface="Trebuchet MS"/>
              </a:rPr>
              <a:t>de Algoritmo</a:t>
            </a:r>
            <a:endParaRPr/>
          </a:p>
        </p:txBody>
      </p:sp>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3"/>
          <p:cNvSpPr txBox="1"/>
          <p:nvPr/>
        </p:nvSpPr>
        <p:spPr>
          <a:xfrm>
            <a:off x="548639" y="2063172"/>
            <a:ext cx="9890761" cy="3416320"/>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pt-BR" sz="2400" b="0" i="0" u="none" strike="noStrike" cap="none">
                <a:solidFill>
                  <a:schemeClr val="dk1"/>
                </a:solidFill>
                <a:latin typeface="Arial"/>
                <a:ea typeface="Arial"/>
                <a:cs typeface="Arial"/>
                <a:sym typeface="Arial"/>
              </a:rPr>
              <a:t>Este exemplo mostra a experiência mais simples que você pode fazer com um Arduino para verificar uma saída física: piscar um LED.</a:t>
            </a:r>
            <a:endParaRPr/>
          </a:p>
          <a:p>
            <a:pPr marL="0" marR="0" lvl="0" indent="0" algn="just" rtl="0">
              <a:lnSpc>
                <a:spcPct val="150000"/>
              </a:lnSpc>
              <a:spcBef>
                <a:spcPts val="0"/>
              </a:spcBef>
              <a:spcAft>
                <a:spcPts val="0"/>
              </a:spcAft>
              <a:buNone/>
            </a:pPr>
            <a:r>
              <a:rPr lang="pt-BR" sz="2400" b="0" i="0" u="none" strike="noStrike" cap="none">
                <a:solidFill>
                  <a:schemeClr val="dk1"/>
                </a:solidFill>
                <a:latin typeface="Arial"/>
                <a:ea typeface="Arial"/>
                <a:cs typeface="Arial"/>
                <a:sym typeface="Arial"/>
              </a:rPr>
              <a:t>Quando você está aprendendo a programar, na maioria das linguagens de programação, o primeiro código que você escreve diz “Hello World” na tela do computador. Como a placa Arduino não tem uma tela substituiremos esta função fazendo piscar um LED.</a:t>
            </a:r>
            <a:endParaRPr/>
          </a:p>
        </p:txBody>
      </p:sp>
      <p:sp>
        <p:nvSpPr>
          <p:cNvPr id="159" name="Google Shape;159;p13"/>
          <p:cNvSpPr/>
          <p:nvPr/>
        </p:nvSpPr>
        <p:spPr>
          <a:xfrm>
            <a:off x="425902" y="280700"/>
            <a:ext cx="5269200" cy="9234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pt-BR" sz="5400" b="0" i="0" u="none" strike="noStrike" cap="none">
                <a:solidFill>
                  <a:schemeClr val="dk1"/>
                </a:solidFill>
                <a:latin typeface="Arial"/>
                <a:ea typeface="Arial"/>
                <a:cs typeface="Arial"/>
                <a:sym typeface="Arial"/>
              </a:rPr>
              <a:t>Hello World</a:t>
            </a:r>
            <a:r>
              <a:rPr lang="pt-BR" sz="5400" b="1" i="0" u="none" strike="noStrike" cap="none">
                <a:solidFill>
                  <a:srgbClr val="262626"/>
                </a:solidFill>
                <a:latin typeface="Trebuchet MS"/>
                <a:ea typeface="Trebuchet MS"/>
                <a:cs typeface="Trebuchet MS"/>
                <a:sym typeface="Trebuchet MS"/>
              </a:rPr>
              <a:t>!!!</a:t>
            </a:r>
            <a:endParaRPr/>
          </a:p>
        </p:txBody>
      </p:sp>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4"/>
          <p:cNvSpPr/>
          <p:nvPr/>
        </p:nvSpPr>
        <p:spPr>
          <a:xfrm>
            <a:off x="394250" y="172425"/>
            <a:ext cx="6497400" cy="9234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pt-BR" sz="5400" b="1" i="0" u="none" strike="noStrike" cap="none">
                <a:solidFill>
                  <a:srgbClr val="0070C0"/>
                </a:solidFill>
                <a:latin typeface="Trebuchet MS"/>
                <a:ea typeface="Trebuchet MS"/>
                <a:cs typeface="Trebuchet MS"/>
                <a:sym typeface="Trebuchet MS"/>
              </a:rPr>
              <a:t>Materiais usados:</a:t>
            </a:r>
            <a:endParaRPr/>
          </a:p>
        </p:txBody>
      </p:sp>
      <p:pic>
        <p:nvPicPr>
          <p:cNvPr id="165" name="Google Shape;165;p14" descr="https://raw.githubusercontent.com/OnionIoT/Onion-Docs/master/Omega2/Kit-Guides/img/led-photo.jpg"/>
          <p:cNvPicPr preferRelativeResize="0"/>
          <p:nvPr/>
        </p:nvPicPr>
        <p:blipFill rotWithShape="1">
          <a:blip r:embed="rId3">
            <a:alphaModFix/>
          </a:blip>
          <a:srcRect/>
          <a:stretch/>
        </p:blipFill>
        <p:spPr>
          <a:xfrm>
            <a:off x="5629670" y="3239293"/>
            <a:ext cx="1859757" cy="1239838"/>
          </a:xfrm>
          <a:prstGeom prst="rect">
            <a:avLst/>
          </a:prstGeom>
          <a:noFill/>
          <a:ln>
            <a:noFill/>
          </a:ln>
        </p:spPr>
      </p:pic>
      <p:pic>
        <p:nvPicPr>
          <p:cNvPr id="166" name="Google Shape;166;p14" descr="http://www.vidadesilicio.com.br/media/catalog/product/cache/2/thumbnail/450x450/9df78eab33525d08d6e5fb8d27136e95/c/a/cap_nap_arduino_nano.jpg"/>
          <p:cNvPicPr preferRelativeResize="0"/>
          <p:nvPr/>
        </p:nvPicPr>
        <p:blipFill rotWithShape="1">
          <a:blip r:embed="rId4">
            <a:alphaModFix/>
          </a:blip>
          <a:srcRect/>
          <a:stretch/>
        </p:blipFill>
        <p:spPr>
          <a:xfrm>
            <a:off x="7778072" y="2766217"/>
            <a:ext cx="1787525" cy="1787525"/>
          </a:xfrm>
          <a:prstGeom prst="rect">
            <a:avLst/>
          </a:prstGeom>
          <a:noFill/>
          <a:ln>
            <a:noFill/>
          </a:ln>
        </p:spPr>
      </p:pic>
      <p:pic>
        <p:nvPicPr>
          <p:cNvPr id="167" name="Google Shape;167;p14" descr="https://http2.mlstatic.com/D_Q_NP_819511-MLB20588610549_022016-Q.jpg"/>
          <p:cNvPicPr preferRelativeResize="0"/>
          <p:nvPr/>
        </p:nvPicPr>
        <p:blipFill rotWithShape="1">
          <a:blip r:embed="rId5">
            <a:alphaModFix/>
          </a:blip>
          <a:srcRect l="29699" t="27950" r="28046" b="28387"/>
          <a:stretch/>
        </p:blipFill>
        <p:spPr>
          <a:xfrm>
            <a:off x="9993708" y="2912267"/>
            <a:ext cx="1143001" cy="1181101"/>
          </a:xfrm>
          <a:prstGeom prst="rect">
            <a:avLst/>
          </a:prstGeom>
          <a:noFill/>
          <a:ln>
            <a:noFill/>
          </a:ln>
        </p:spPr>
      </p:pic>
      <p:sp>
        <p:nvSpPr>
          <p:cNvPr id="168" name="Google Shape;168;p14"/>
          <p:cNvSpPr/>
          <p:nvPr/>
        </p:nvSpPr>
        <p:spPr>
          <a:xfrm>
            <a:off x="5828258" y="2535384"/>
            <a:ext cx="731290"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pt-BR" sz="2400" b="1" i="0" u="none" strike="noStrike" cap="none">
                <a:solidFill>
                  <a:srgbClr val="FF0000"/>
                </a:solidFill>
                <a:latin typeface="Arial"/>
                <a:ea typeface="Arial"/>
                <a:cs typeface="Arial"/>
                <a:sym typeface="Arial"/>
              </a:rPr>
              <a:t>Led</a:t>
            </a:r>
            <a:endParaRPr/>
          </a:p>
        </p:txBody>
      </p:sp>
      <p:sp>
        <p:nvSpPr>
          <p:cNvPr id="169" name="Google Shape;169;p14"/>
          <p:cNvSpPr/>
          <p:nvPr/>
        </p:nvSpPr>
        <p:spPr>
          <a:xfrm>
            <a:off x="1841986" y="1985615"/>
            <a:ext cx="2632451"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pt-BR" sz="2400" b="1" i="0" u="none" strike="noStrike" cap="none">
                <a:solidFill>
                  <a:srgbClr val="FF0000"/>
                </a:solidFill>
                <a:latin typeface="Arial"/>
                <a:ea typeface="Arial"/>
                <a:cs typeface="Arial"/>
                <a:sym typeface="Arial"/>
              </a:rPr>
              <a:t>Placa </a:t>
            </a:r>
            <a:r>
              <a:rPr lang="pt-BR" sz="2400" b="1">
                <a:solidFill>
                  <a:srgbClr val="FF0000"/>
                </a:solidFill>
              </a:rPr>
              <a:t>Arduino Uno R3</a:t>
            </a:r>
            <a:endParaRPr/>
          </a:p>
        </p:txBody>
      </p:sp>
      <p:sp>
        <p:nvSpPr>
          <p:cNvPr id="170" name="Google Shape;170;p14"/>
          <p:cNvSpPr/>
          <p:nvPr/>
        </p:nvSpPr>
        <p:spPr>
          <a:xfrm>
            <a:off x="7239722" y="2425674"/>
            <a:ext cx="2209066"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pt-BR" sz="2400" b="1" i="0" u="none" strike="noStrike" cap="none">
                <a:solidFill>
                  <a:srgbClr val="FF0000"/>
                </a:solidFill>
                <a:latin typeface="Arial"/>
                <a:ea typeface="Arial"/>
                <a:cs typeface="Arial"/>
                <a:sym typeface="Arial"/>
              </a:rPr>
              <a:t>Cabo USB AB</a:t>
            </a:r>
            <a:endParaRPr/>
          </a:p>
        </p:txBody>
      </p:sp>
      <p:sp>
        <p:nvSpPr>
          <p:cNvPr id="171" name="Google Shape;171;p14"/>
          <p:cNvSpPr/>
          <p:nvPr/>
        </p:nvSpPr>
        <p:spPr>
          <a:xfrm>
            <a:off x="9642519" y="2535384"/>
            <a:ext cx="1845377"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pt-BR" sz="2400" b="1" i="0" u="none" strike="noStrike" cap="none">
                <a:solidFill>
                  <a:srgbClr val="FF0000"/>
                </a:solidFill>
                <a:latin typeface="Arial"/>
                <a:ea typeface="Arial"/>
                <a:cs typeface="Arial"/>
                <a:sym typeface="Arial"/>
              </a:rPr>
              <a:t>Resistor 1k</a:t>
            </a:r>
            <a:endParaRPr/>
          </a:p>
        </p:txBody>
      </p:sp>
      <p:pic>
        <p:nvPicPr>
          <p:cNvPr id="172" name="Google Shape;172;p14"/>
          <p:cNvPicPr preferRelativeResize="0"/>
          <p:nvPr/>
        </p:nvPicPr>
        <p:blipFill>
          <a:blip r:embed="rId6">
            <a:alphaModFix/>
          </a:blip>
          <a:stretch>
            <a:fillRect/>
          </a:stretch>
        </p:blipFill>
        <p:spPr>
          <a:xfrm>
            <a:off x="576939" y="2887351"/>
            <a:ext cx="4900335" cy="3320551"/>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5"/>
          <p:cNvSpPr txBox="1"/>
          <p:nvPr/>
        </p:nvSpPr>
        <p:spPr>
          <a:xfrm>
            <a:off x="701039" y="1248272"/>
            <a:ext cx="11005323" cy="440120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pt-BR" sz="2000" b="0" i="0" u="none" strike="noStrike" cap="none">
                <a:solidFill>
                  <a:schemeClr val="dk1"/>
                </a:solidFill>
                <a:latin typeface="Arial"/>
                <a:ea typeface="Arial"/>
                <a:cs typeface="Arial"/>
                <a:sym typeface="Arial"/>
              </a:rPr>
              <a:t>// Estabeleça um nome para o pino 13:</a:t>
            </a:r>
            <a:endParaRPr/>
          </a:p>
          <a:p>
            <a:pPr marL="0" marR="0" lvl="0" indent="0" algn="just" rtl="0">
              <a:spcBef>
                <a:spcPts val="0"/>
              </a:spcBef>
              <a:spcAft>
                <a:spcPts val="0"/>
              </a:spcAft>
              <a:buNone/>
            </a:pPr>
            <a:r>
              <a:rPr lang="pt-BR" sz="2000" b="0" i="0" u="none" strike="noStrike" cap="none">
                <a:solidFill>
                  <a:srgbClr val="FF0000"/>
                </a:solidFill>
                <a:latin typeface="Arial"/>
                <a:ea typeface="Arial"/>
                <a:cs typeface="Arial"/>
                <a:sym typeface="Arial"/>
              </a:rPr>
              <a:t>int</a:t>
            </a:r>
            <a:r>
              <a:rPr lang="pt-BR" sz="2000" b="0" i="0" u="none" strike="noStrike" cap="none">
                <a:solidFill>
                  <a:schemeClr val="dk1"/>
                </a:solidFill>
                <a:latin typeface="Arial"/>
                <a:ea typeface="Arial"/>
                <a:cs typeface="Arial"/>
                <a:sym typeface="Arial"/>
              </a:rPr>
              <a:t> led = 13;</a:t>
            </a:r>
            <a:endParaRPr/>
          </a:p>
          <a:p>
            <a:pPr marL="0" marR="0" lvl="0" indent="0" algn="just" rtl="0">
              <a:spcBef>
                <a:spcPts val="0"/>
              </a:spcBef>
              <a:spcAft>
                <a:spcPts val="0"/>
              </a:spcAft>
              <a:buNone/>
            </a:pPr>
            <a:endParaRPr sz="2000" b="0" i="0" u="none" strike="noStrike" cap="none">
              <a:solidFill>
                <a:schemeClr val="dk1"/>
              </a:solidFill>
              <a:latin typeface="Arial"/>
              <a:ea typeface="Arial"/>
              <a:cs typeface="Arial"/>
              <a:sym typeface="Arial"/>
            </a:endParaRPr>
          </a:p>
          <a:p>
            <a:pPr marL="0" marR="0" lvl="0" indent="0" algn="just" rtl="0">
              <a:spcBef>
                <a:spcPts val="0"/>
              </a:spcBef>
              <a:spcAft>
                <a:spcPts val="0"/>
              </a:spcAft>
              <a:buNone/>
            </a:pPr>
            <a:r>
              <a:rPr lang="pt-BR" sz="2000" b="0" i="0" u="none" strike="noStrike" cap="none">
                <a:solidFill>
                  <a:schemeClr val="dk1"/>
                </a:solidFill>
                <a:latin typeface="Arial"/>
                <a:ea typeface="Arial"/>
                <a:cs typeface="Arial"/>
                <a:sym typeface="Arial"/>
              </a:rPr>
              <a:t>//Se executa cada vez que o Arduino inicia:</a:t>
            </a:r>
            <a:endParaRPr/>
          </a:p>
          <a:p>
            <a:pPr marL="0" marR="0" lvl="0" indent="0" algn="just" rtl="0">
              <a:spcBef>
                <a:spcPts val="0"/>
              </a:spcBef>
              <a:spcAft>
                <a:spcPts val="0"/>
              </a:spcAft>
              <a:buNone/>
            </a:pPr>
            <a:r>
              <a:rPr lang="pt-BR" sz="2000" b="0" i="0" u="none" strike="noStrike" cap="none">
                <a:solidFill>
                  <a:srgbClr val="FF0000"/>
                </a:solidFill>
                <a:latin typeface="Arial"/>
                <a:ea typeface="Arial"/>
                <a:cs typeface="Arial"/>
                <a:sym typeface="Arial"/>
              </a:rPr>
              <a:t>void setup </a:t>
            </a:r>
            <a:r>
              <a:rPr lang="pt-BR" sz="2000" b="0" i="0" u="none" strike="noStrike" cap="none">
                <a:solidFill>
                  <a:schemeClr val="dk1"/>
                </a:solidFill>
                <a:latin typeface="Arial"/>
                <a:ea typeface="Arial"/>
                <a:cs typeface="Arial"/>
                <a:sym typeface="Arial"/>
              </a:rPr>
              <a:t>() {</a:t>
            </a:r>
            <a:endParaRPr/>
          </a:p>
          <a:p>
            <a:pPr marL="0" marR="0" lvl="0" indent="0" algn="just" rtl="0">
              <a:spcBef>
                <a:spcPts val="0"/>
              </a:spcBef>
              <a:spcAft>
                <a:spcPts val="0"/>
              </a:spcAft>
              <a:buNone/>
            </a:pPr>
            <a:r>
              <a:rPr lang="pt-BR" sz="2000" b="0" i="0" u="none" strike="noStrike" cap="none">
                <a:solidFill>
                  <a:schemeClr val="dk1"/>
                </a:solidFill>
                <a:latin typeface="Arial"/>
                <a:ea typeface="Arial"/>
                <a:cs typeface="Arial"/>
                <a:sym typeface="Arial"/>
              </a:rPr>
              <a:t>//Inicializa o pino digital como saída</a:t>
            </a:r>
            <a:endParaRPr/>
          </a:p>
          <a:p>
            <a:pPr marL="0" marR="0" lvl="0" indent="0" algn="just" rtl="0">
              <a:spcBef>
                <a:spcPts val="0"/>
              </a:spcBef>
              <a:spcAft>
                <a:spcPts val="0"/>
              </a:spcAft>
              <a:buNone/>
            </a:pPr>
            <a:r>
              <a:rPr lang="pt-BR" sz="2000" b="0" i="0" u="none" strike="noStrike" cap="none">
                <a:solidFill>
                  <a:srgbClr val="FF0000"/>
                </a:solidFill>
                <a:latin typeface="Arial"/>
                <a:ea typeface="Arial"/>
                <a:cs typeface="Arial"/>
                <a:sym typeface="Arial"/>
              </a:rPr>
              <a:t>pinMode </a:t>
            </a:r>
            <a:r>
              <a:rPr lang="pt-BR" sz="2000" b="0" i="0" u="none" strike="noStrike" cap="none">
                <a:solidFill>
                  <a:schemeClr val="dk1"/>
                </a:solidFill>
                <a:latin typeface="Arial"/>
                <a:ea typeface="Arial"/>
                <a:cs typeface="Arial"/>
                <a:sym typeface="Arial"/>
              </a:rPr>
              <a:t>(led, </a:t>
            </a:r>
            <a:r>
              <a:rPr lang="pt-BR" sz="2000" b="0" i="0" u="none" strike="noStrike" cap="none">
                <a:solidFill>
                  <a:srgbClr val="0070C0"/>
                </a:solidFill>
                <a:latin typeface="Arial"/>
                <a:ea typeface="Arial"/>
                <a:cs typeface="Arial"/>
                <a:sym typeface="Arial"/>
              </a:rPr>
              <a:t>OUTUPUT</a:t>
            </a:r>
            <a:r>
              <a:rPr lang="pt-BR" sz="2000" b="0" i="0" u="none" strike="noStrike" cap="none">
                <a:solidFill>
                  <a:schemeClr val="dk1"/>
                </a:solidFill>
                <a:latin typeface="Arial"/>
                <a:ea typeface="Arial"/>
                <a:cs typeface="Arial"/>
                <a:sym typeface="Arial"/>
              </a:rPr>
              <a:t>);</a:t>
            </a:r>
            <a:endParaRPr/>
          </a:p>
          <a:p>
            <a:pPr marL="0" marR="0" lvl="0" indent="0" algn="just" rtl="0">
              <a:spcBef>
                <a:spcPts val="0"/>
              </a:spcBef>
              <a:spcAft>
                <a:spcPts val="0"/>
              </a:spcAft>
              <a:buNone/>
            </a:pPr>
            <a:r>
              <a:rPr lang="pt-BR" sz="2000" b="0" i="0" u="none" strike="noStrike" cap="none">
                <a:solidFill>
                  <a:schemeClr val="dk1"/>
                </a:solidFill>
                <a:latin typeface="Arial"/>
                <a:ea typeface="Arial"/>
                <a:cs typeface="Arial"/>
                <a:sym typeface="Arial"/>
              </a:rPr>
              <a:t>}</a:t>
            </a:r>
            <a:endParaRPr/>
          </a:p>
          <a:p>
            <a:pPr marL="0" marR="0" lvl="0" indent="0" algn="just" rtl="0">
              <a:spcBef>
                <a:spcPts val="0"/>
              </a:spcBef>
              <a:spcAft>
                <a:spcPts val="0"/>
              </a:spcAft>
              <a:buNone/>
            </a:pPr>
            <a:endParaRPr sz="2000" b="0" i="0" u="none" strike="noStrike" cap="none">
              <a:solidFill>
                <a:srgbClr val="FF0000"/>
              </a:solidFill>
              <a:latin typeface="Arial"/>
              <a:ea typeface="Arial"/>
              <a:cs typeface="Arial"/>
              <a:sym typeface="Arial"/>
            </a:endParaRPr>
          </a:p>
          <a:p>
            <a:pPr marL="0" marR="0" lvl="0" indent="0" algn="just" rtl="0">
              <a:spcBef>
                <a:spcPts val="0"/>
              </a:spcBef>
              <a:spcAft>
                <a:spcPts val="0"/>
              </a:spcAft>
              <a:buNone/>
            </a:pPr>
            <a:r>
              <a:rPr lang="pt-BR" sz="2000" b="0" i="0" u="none" strike="noStrike" cap="none">
                <a:solidFill>
                  <a:srgbClr val="FF0000"/>
                </a:solidFill>
                <a:latin typeface="Arial"/>
                <a:ea typeface="Arial"/>
                <a:cs typeface="Arial"/>
                <a:sym typeface="Arial"/>
              </a:rPr>
              <a:t>void loop </a:t>
            </a:r>
            <a:r>
              <a:rPr lang="pt-BR" sz="2000" b="0" i="0" u="none" strike="noStrike" cap="none">
                <a:solidFill>
                  <a:schemeClr val="dk1"/>
                </a:solidFill>
                <a:latin typeface="Arial"/>
                <a:ea typeface="Arial"/>
                <a:cs typeface="Arial"/>
                <a:sym typeface="Arial"/>
              </a:rPr>
              <a:t>() {</a:t>
            </a:r>
            <a:endParaRPr/>
          </a:p>
          <a:p>
            <a:pPr marL="0" marR="0" lvl="0" indent="0" algn="just" rtl="0">
              <a:spcBef>
                <a:spcPts val="0"/>
              </a:spcBef>
              <a:spcAft>
                <a:spcPts val="0"/>
              </a:spcAft>
              <a:buNone/>
            </a:pPr>
            <a:r>
              <a:rPr lang="pt-BR" sz="2000" b="0" i="0" u="none" strike="noStrike" cap="none">
                <a:solidFill>
                  <a:srgbClr val="FF0000"/>
                </a:solidFill>
                <a:latin typeface="Arial"/>
                <a:ea typeface="Arial"/>
                <a:cs typeface="Arial"/>
                <a:sym typeface="Arial"/>
              </a:rPr>
              <a:t>digitalWrite </a:t>
            </a:r>
            <a:r>
              <a:rPr lang="pt-BR" sz="2000" b="0" i="0" u="none" strike="noStrike" cap="none">
                <a:solidFill>
                  <a:schemeClr val="dk1"/>
                </a:solidFill>
                <a:latin typeface="Arial"/>
                <a:ea typeface="Arial"/>
                <a:cs typeface="Arial"/>
                <a:sym typeface="Arial"/>
              </a:rPr>
              <a:t>(led, </a:t>
            </a:r>
            <a:r>
              <a:rPr lang="pt-BR" sz="2000" b="0" i="0" u="none" strike="noStrike" cap="none">
                <a:solidFill>
                  <a:srgbClr val="0070C0"/>
                </a:solidFill>
                <a:latin typeface="Arial"/>
                <a:ea typeface="Arial"/>
                <a:cs typeface="Arial"/>
                <a:sym typeface="Arial"/>
              </a:rPr>
              <a:t>HIGH</a:t>
            </a:r>
            <a:r>
              <a:rPr lang="pt-BR" sz="2000" b="0" i="0" u="none" strike="noStrike" cap="none">
                <a:solidFill>
                  <a:schemeClr val="dk1"/>
                </a:solidFill>
                <a:latin typeface="Arial"/>
                <a:ea typeface="Arial"/>
                <a:cs typeface="Arial"/>
                <a:sym typeface="Arial"/>
              </a:rPr>
              <a:t>);		//Acende o LED</a:t>
            </a:r>
            <a:endParaRPr/>
          </a:p>
          <a:p>
            <a:pPr marL="0" marR="0" lvl="0" indent="0" algn="just" rtl="0">
              <a:spcBef>
                <a:spcPts val="0"/>
              </a:spcBef>
              <a:spcAft>
                <a:spcPts val="0"/>
              </a:spcAft>
              <a:buNone/>
            </a:pPr>
            <a:r>
              <a:rPr lang="pt-BR" sz="2000" b="0" i="0" u="none" strike="noStrike" cap="none">
                <a:solidFill>
                  <a:srgbClr val="FF0000"/>
                </a:solidFill>
                <a:latin typeface="Arial"/>
                <a:ea typeface="Arial"/>
                <a:cs typeface="Arial"/>
                <a:sym typeface="Arial"/>
              </a:rPr>
              <a:t>delay </a:t>
            </a:r>
            <a:r>
              <a:rPr lang="pt-BR" sz="2000" b="0" i="0" u="none" strike="noStrike" cap="none">
                <a:solidFill>
                  <a:schemeClr val="dk1"/>
                </a:solidFill>
                <a:latin typeface="Arial"/>
                <a:ea typeface="Arial"/>
                <a:cs typeface="Arial"/>
                <a:sym typeface="Arial"/>
              </a:rPr>
              <a:t>(1000);			//Aguarda um segundo (1s = 1000ms)</a:t>
            </a:r>
            <a:endParaRPr/>
          </a:p>
          <a:p>
            <a:pPr marL="0" marR="0" lvl="0" indent="0" algn="just" rtl="0">
              <a:spcBef>
                <a:spcPts val="0"/>
              </a:spcBef>
              <a:spcAft>
                <a:spcPts val="0"/>
              </a:spcAft>
              <a:buNone/>
            </a:pPr>
            <a:r>
              <a:rPr lang="pt-BR" sz="2000" b="0" i="0" u="none" strike="noStrike" cap="none">
                <a:solidFill>
                  <a:srgbClr val="FF0000"/>
                </a:solidFill>
                <a:latin typeface="Arial"/>
                <a:ea typeface="Arial"/>
                <a:cs typeface="Arial"/>
                <a:sym typeface="Arial"/>
              </a:rPr>
              <a:t>digitalWrite </a:t>
            </a:r>
            <a:r>
              <a:rPr lang="pt-BR" sz="2000" b="0" i="0" u="none" strike="noStrike" cap="none">
                <a:solidFill>
                  <a:schemeClr val="dk1"/>
                </a:solidFill>
                <a:latin typeface="Arial"/>
                <a:ea typeface="Arial"/>
                <a:cs typeface="Arial"/>
                <a:sym typeface="Arial"/>
              </a:rPr>
              <a:t>(led, </a:t>
            </a:r>
            <a:r>
              <a:rPr lang="pt-BR" sz="2000" b="0" i="0" u="none" strike="noStrike" cap="none">
                <a:solidFill>
                  <a:srgbClr val="0070C0"/>
                </a:solidFill>
                <a:latin typeface="Arial"/>
                <a:ea typeface="Arial"/>
                <a:cs typeface="Arial"/>
                <a:sym typeface="Arial"/>
              </a:rPr>
              <a:t>LOW</a:t>
            </a:r>
            <a:r>
              <a:rPr lang="pt-BR" sz="2000" b="0" i="0" u="none" strike="noStrike" cap="none">
                <a:solidFill>
                  <a:schemeClr val="dk1"/>
                </a:solidFill>
                <a:latin typeface="Arial"/>
                <a:ea typeface="Arial"/>
                <a:cs typeface="Arial"/>
                <a:sym typeface="Arial"/>
              </a:rPr>
              <a:t>);		//Apaga o LED</a:t>
            </a:r>
            <a:endParaRPr/>
          </a:p>
          <a:p>
            <a:pPr marL="0" marR="0" lvl="0" indent="0" algn="just" rtl="0">
              <a:spcBef>
                <a:spcPts val="0"/>
              </a:spcBef>
              <a:spcAft>
                <a:spcPts val="0"/>
              </a:spcAft>
              <a:buNone/>
            </a:pPr>
            <a:r>
              <a:rPr lang="pt-BR" sz="2000" b="0" i="0" u="none" strike="noStrike" cap="none">
                <a:solidFill>
                  <a:srgbClr val="FF0000"/>
                </a:solidFill>
                <a:latin typeface="Arial"/>
                <a:ea typeface="Arial"/>
                <a:cs typeface="Arial"/>
                <a:sym typeface="Arial"/>
              </a:rPr>
              <a:t>delay </a:t>
            </a:r>
            <a:r>
              <a:rPr lang="pt-BR" sz="2000" b="0" i="0" u="none" strike="noStrike" cap="none">
                <a:solidFill>
                  <a:schemeClr val="dk1"/>
                </a:solidFill>
                <a:latin typeface="Arial"/>
                <a:ea typeface="Arial"/>
                <a:cs typeface="Arial"/>
                <a:sym typeface="Arial"/>
              </a:rPr>
              <a:t>(1000);			//Aguarda um segundo (1s = 1000ms)</a:t>
            </a:r>
            <a:endParaRPr/>
          </a:p>
        </p:txBody>
      </p:sp>
      <p:sp>
        <p:nvSpPr>
          <p:cNvPr id="178" name="Google Shape;178;p15"/>
          <p:cNvSpPr/>
          <p:nvPr/>
        </p:nvSpPr>
        <p:spPr>
          <a:xfrm>
            <a:off x="701039" y="540386"/>
            <a:ext cx="7816563" cy="707886"/>
          </a:xfrm>
          <a:prstGeom prst="rect">
            <a:avLst/>
          </a:prstGeom>
          <a:solidFill>
            <a:srgbClr val="FFFF00"/>
          </a:solid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pt-BR" sz="2000" b="0" i="0" u="none" strike="noStrike" cap="none">
                <a:solidFill>
                  <a:schemeClr val="dk1"/>
                </a:solidFill>
                <a:latin typeface="Arial"/>
                <a:ea typeface="Arial"/>
                <a:cs typeface="Arial"/>
                <a:sym typeface="Arial"/>
              </a:rPr>
              <a:t>Esse Scketch tem o objetivo de acender um LED por um segundo, </a:t>
            </a:r>
            <a:endParaRPr/>
          </a:p>
          <a:p>
            <a:pPr marL="0" marR="0" lvl="0" indent="0" algn="just" rtl="0">
              <a:spcBef>
                <a:spcPts val="0"/>
              </a:spcBef>
              <a:spcAft>
                <a:spcPts val="0"/>
              </a:spcAft>
              <a:buNone/>
            </a:pPr>
            <a:r>
              <a:rPr lang="pt-BR" sz="2000" b="0" i="0" u="none" strike="noStrike" cap="none">
                <a:solidFill>
                  <a:schemeClr val="dk1"/>
                </a:solidFill>
                <a:latin typeface="Arial"/>
                <a:ea typeface="Arial"/>
                <a:cs typeface="Arial"/>
                <a:sym typeface="Arial"/>
              </a:rPr>
              <a:t>e depois apaga pelo mesmo tempo, repetidamente.   </a:t>
            </a:r>
            <a:endParaRPr/>
          </a:p>
        </p:txBody>
      </p:sp>
      <p:sp>
        <p:nvSpPr>
          <p:cNvPr id="179" name="Google Shape;179;p15"/>
          <p:cNvSpPr txBox="1"/>
          <p:nvPr/>
        </p:nvSpPr>
        <p:spPr>
          <a:xfrm>
            <a:off x="6751732" y="2525544"/>
            <a:ext cx="3916268" cy="1200329"/>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pt-BR" sz="1800" b="0" i="1" u="none" strike="noStrike" cap="none">
                <a:solidFill>
                  <a:srgbClr val="0070C0"/>
                </a:solidFill>
                <a:latin typeface="Arial"/>
                <a:ea typeface="Arial"/>
                <a:cs typeface="Arial"/>
                <a:sym typeface="Arial"/>
              </a:rPr>
              <a:t>Obs.: A função loop () continua executando enquanto o Arduino estiver alimentado ou até que o botão reset seja acionado.</a:t>
            </a:r>
            <a:endParaRPr/>
          </a:p>
        </p:txBody>
      </p:sp>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6"/>
          <p:cNvSpPr/>
          <p:nvPr/>
        </p:nvSpPr>
        <p:spPr>
          <a:xfrm>
            <a:off x="486475" y="294925"/>
            <a:ext cx="3751200" cy="9234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pt-BR" sz="5400" b="1" i="0" u="none" strike="noStrike" cap="none">
                <a:solidFill>
                  <a:srgbClr val="0070C0"/>
                </a:solidFill>
                <a:latin typeface="Trebuchet MS"/>
                <a:ea typeface="Trebuchet MS"/>
                <a:cs typeface="Trebuchet MS"/>
                <a:sym typeface="Trebuchet MS"/>
              </a:rPr>
              <a:t>Exercícios:</a:t>
            </a:r>
            <a:endParaRPr sz="5400" b="1" i="0" u="none" strike="noStrike" cap="none">
              <a:solidFill>
                <a:srgbClr val="0070C0"/>
              </a:solidFill>
              <a:latin typeface="Trebuchet MS"/>
              <a:ea typeface="Trebuchet MS"/>
              <a:cs typeface="Trebuchet MS"/>
              <a:sym typeface="Trebuchet MS"/>
            </a:endParaRPr>
          </a:p>
        </p:txBody>
      </p:sp>
      <p:sp>
        <p:nvSpPr>
          <p:cNvPr id="185" name="Google Shape;185;p16"/>
          <p:cNvSpPr txBox="1"/>
          <p:nvPr/>
        </p:nvSpPr>
        <p:spPr>
          <a:xfrm>
            <a:off x="548639" y="1391684"/>
            <a:ext cx="10024111" cy="3323946"/>
          </a:xfrm>
          <a:prstGeom prst="rect">
            <a:avLst/>
          </a:prstGeom>
          <a:noFill/>
          <a:ln>
            <a:noFill/>
          </a:ln>
        </p:spPr>
        <p:txBody>
          <a:bodyPr spcFirstLastPara="1" wrap="square" lIns="91425" tIns="45700" rIns="91425" bIns="45700" anchor="t" anchorCtr="0">
            <a:spAutoFit/>
          </a:bodyPr>
          <a:lstStyle/>
          <a:p>
            <a:pPr marR="0" lvl="0" rtl="0">
              <a:lnSpc>
                <a:spcPct val="150000"/>
              </a:lnSpc>
              <a:spcBef>
                <a:spcPts val="0"/>
              </a:spcBef>
              <a:spcAft>
                <a:spcPts val="0"/>
              </a:spcAft>
              <a:buClr>
                <a:schemeClr val="dk1"/>
              </a:buClr>
              <a:buSzPts val="2400"/>
            </a:pPr>
            <a:r>
              <a:rPr lang="pt-BR" sz="2000" dirty="0">
                <a:solidFill>
                  <a:schemeClr val="dk1"/>
                </a:solidFill>
              </a:rPr>
              <a:t>Um dos exercícios feitos em sala foi o acionamento sequencial de LEDs usando a função </a:t>
            </a:r>
            <a:r>
              <a:rPr lang="pt-BR" sz="2000" dirty="0" err="1">
                <a:solidFill>
                  <a:schemeClr val="dk1"/>
                </a:solidFill>
              </a:rPr>
              <a:t>delay</a:t>
            </a:r>
            <a:r>
              <a:rPr lang="pt-BR" sz="2000" dirty="0">
                <a:solidFill>
                  <a:schemeClr val="dk1"/>
                </a:solidFill>
              </a:rPr>
              <a:t>. </a:t>
            </a:r>
            <a:r>
              <a:rPr lang="pt-BR" sz="2000">
                <a:solidFill>
                  <a:schemeClr val="dk1"/>
                </a:solidFill>
              </a:rPr>
              <a:t>Construímos </a:t>
            </a:r>
            <a:r>
              <a:rPr lang="pt-BR" sz="2000" dirty="0">
                <a:solidFill>
                  <a:schemeClr val="dk1"/>
                </a:solidFill>
              </a:rPr>
              <a:t>algo semelhante a imagem abaixo. </a:t>
            </a:r>
            <a:br>
              <a:rPr lang="pt-BR" sz="2000" dirty="0">
                <a:solidFill>
                  <a:schemeClr val="dk1"/>
                </a:solidFill>
              </a:rPr>
            </a:br>
            <a:r>
              <a:rPr lang="pt-BR" sz="2000" dirty="0">
                <a:solidFill>
                  <a:schemeClr val="dk1"/>
                </a:solidFill>
              </a:rPr>
              <a:t>Acesse o </a:t>
            </a:r>
            <a:r>
              <a:rPr lang="pt-BR" sz="2000" dirty="0" err="1">
                <a:solidFill>
                  <a:schemeClr val="dk1"/>
                </a:solidFill>
              </a:rPr>
              <a:t>TinkerCad</a:t>
            </a:r>
            <a:r>
              <a:rPr lang="pt-BR" sz="2000" dirty="0">
                <a:solidFill>
                  <a:schemeClr val="dk1"/>
                </a:solidFill>
              </a:rPr>
              <a:t> e treine pelo simulador (</a:t>
            </a:r>
            <a:r>
              <a:rPr lang="en-US" sz="2000" dirty="0">
                <a:hlinkClick r:id="rId3"/>
              </a:rPr>
              <a:t>Circuit design Fantastic </a:t>
            </a:r>
            <a:r>
              <a:rPr lang="en-US" sz="2000" dirty="0" err="1">
                <a:hlinkClick r:id="rId3"/>
              </a:rPr>
              <a:t>Bigery</a:t>
            </a:r>
            <a:r>
              <a:rPr lang="en-US" sz="2000" dirty="0">
                <a:hlinkClick r:id="rId3"/>
              </a:rPr>
              <a:t>-Snicket – </a:t>
            </a:r>
            <a:r>
              <a:rPr lang="en-US" sz="2000" dirty="0" err="1">
                <a:hlinkClick r:id="rId3"/>
              </a:rPr>
              <a:t>Tinkercad</a:t>
            </a:r>
            <a:r>
              <a:rPr lang="en-US" sz="2000" dirty="0"/>
              <a:t>)</a:t>
            </a:r>
            <a:br>
              <a:rPr lang="en-US" sz="2000" dirty="0"/>
            </a:br>
            <a:endParaRPr lang="pt-BR" sz="2000" dirty="0">
              <a:solidFill>
                <a:schemeClr val="dk1"/>
              </a:solidFill>
            </a:endParaRPr>
          </a:p>
          <a:p>
            <a:pPr marR="0" lvl="0" algn="just" rtl="0">
              <a:lnSpc>
                <a:spcPct val="150000"/>
              </a:lnSpc>
              <a:spcBef>
                <a:spcPts val="0"/>
              </a:spcBef>
              <a:spcAft>
                <a:spcPts val="0"/>
              </a:spcAft>
              <a:buClr>
                <a:schemeClr val="dk1"/>
              </a:buClr>
              <a:buSzPts val="2400"/>
            </a:pPr>
            <a:endParaRPr lang="pt-BR" sz="2000" dirty="0">
              <a:solidFill>
                <a:schemeClr val="dk1"/>
              </a:solidFill>
            </a:endParaRPr>
          </a:p>
          <a:p>
            <a:pPr marR="0" lvl="0" algn="just" rtl="0">
              <a:lnSpc>
                <a:spcPct val="150000"/>
              </a:lnSpc>
              <a:spcBef>
                <a:spcPts val="0"/>
              </a:spcBef>
              <a:spcAft>
                <a:spcPts val="0"/>
              </a:spcAft>
              <a:buClr>
                <a:schemeClr val="dk1"/>
              </a:buClr>
              <a:buSzPts val="2400"/>
            </a:pPr>
            <a:endParaRPr sz="2000" dirty="0"/>
          </a:p>
        </p:txBody>
      </p:sp>
      <p:pic>
        <p:nvPicPr>
          <p:cNvPr id="3" name="Imagem 2">
            <a:extLst>
              <a:ext uri="{FF2B5EF4-FFF2-40B4-BE49-F238E27FC236}">
                <a16:creationId xmlns:a16="http://schemas.microsoft.com/office/drawing/2014/main" id="{600BE6CC-FE9D-460D-96D7-F443A66D981B}"/>
              </a:ext>
            </a:extLst>
          </p:cNvPr>
          <p:cNvPicPr>
            <a:picLocks noChangeAspect="1"/>
          </p:cNvPicPr>
          <p:nvPr/>
        </p:nvPicPr>
        <p:blipFill>
          <a:blip r:embed="rId4"/>
          <a:stretch>
            <a:fillRect/>
          </a:stretch>
        </p:blipFill>
        <p:spPr>
          <a:xfrm>
            <a:off x="2371726" y="2839146"/>
            <a:ext cx="6381750" cy="375296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6"/>
          <p:cNvSpPr/>
          <p:nvPr/>
        </p:nvSpPr>
        <p:spPr>
          <a:xfrm>
            <a:off x="486475" y="294925"/>
            <a:ext cx="3751200" cy="9234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pt-BR" sz="5400" b="1" i="0" u="none" strike="noStrike" cap="none">
                <a:solidFill>
                  <a:srgbClr val="0070C0"/>
                </a:solidFill>
                <a:latin typeface="Trebuchet MS"/>
                <a:ea typeface="Trebuchet MS"/>
                <a:cs typeface="Trebuchet MS"/>
                <a:sym typeface="Trebuchet MS"/>
              </a:rPr>
              <a:t>Exercícios:</a:t>
            </a:r>
            <a:endParaRPr sz="5400" b="1" i="0" u="none" strike="noStrike" cap="none">
              <a:solidFill>
                <a:srgbClr val="0070C0"/>
              </a:solidFill>
              <a:latin typeface="Trebuchet MS"/>
              <a:ea typeface="Trebuchet MS"/>
              <a:cs typeface="Trebuchet MS"/>
              <a:sym typeface="Trebuchet MS"/>
            </a:endParaRPr>
          </a:p>
        </p:txBody>
      </p:sp>
      <p:sp>
        <p:nvSpPr>
          <p:cNvPr id="185" name="Google Shape;185;p16"/>
          <p:cNvSpPr txBox="1"/>
          <p:nvPr/>
        </p:nvSpPr>
        <p:spPr>
          <a:xfrm>
            <a:off x="548639" y="1391683"/>
            <a:ext cx="10182861" cy="4524315"/>
          </a:xfrm>
          <a:prstGeom prst="rect">
            <a:avLst/>
          </a:prstGeom>
          <a:noFill/>
          <a:ln>
            <a:noFill/>
          </a:ln>
        </p:spPr>
        <p:txBody>
          <a:bodyPr spcFirstLastPara="1" wrap="square" lIns="91425" tIns="45700" rIns="91425" bIns="45700" anchor="t" anchorCtr="0">
            <a:spAutoFit/>
          </a:bodyPr>
          <a:lstStyle/>
          <a:p>
            <a:pPr marL="457200" marR="0" lvl="0" indent="-457200" algn="just" rtl="0">
              <a:lnSpc>
                <a:spcPct val="150000"/>
              </a:lnSpc>
              <a:spcBef>
                <a:spcPts val="0"/>
              </a:spcBef>
              <a:spcAft>
                <a:spcPts val="0"/>
              </a:spcAft>
              <a:buClr>
                <a:schemeClr val="dk1"/>
              </a:buClr>
              <a:buSzPts val="2400"/>
              <a:buFont typeface="Trebuchet MS"/>
              <a:buAutoNum type="arabicParenR"/>
            </a:pPr>
            <a:r>
              <a:rPr lang="pt-BR" sz="2400" b="0" i="0" u="none" strike="noStrike" cap="none">
                <a:solidFill>
                  <a:schemeClr val="dk1"/>
                </a:solidFill>
                <a:latin typeface="Arial"/>
                <a:ea typeface="Arial"/>
                <a:cs typeface="Arial"/>
                <a:sym typeface="Arial"/>
              </a:rPr>
              <a:t>A partir do código fonte apresentado neste tutorial, faça as modificações necessárias para que o LED fique:</a:t>
            </a:r>
            <a:endParaRPr/>
          </a:p>
          <a:p>
            <a:pPr marL="900000" marR="0" lvl="0" indent="-342900" algn="just" rtl="0">
              <a:lnSpc>
                <a:spcPct val="150000"/>
              </a:lnSpc>
              <a:spcBef>
                <a:spcPts val="0"/>
              </a:spcBef>
              <a:spcAft>
                <a:spcPts val="0"/>
              </a:spcAft>
              <a:buClr>
                <a:schemeClr val="dk1"/>
              </a:buClr>
              <a:buSzPts val="2400"/>
              <a:buFont typeface="Noto Sans Symbols"/>
              <a:buChar char="✔"/>
            </a:pPr>
            <a:r>
              <a:rPr lang="pt-BR" sz="2400" b="0" i="0" u="none" strike="noStrike" cap="none">
                <a:solidFill>
                  <a:schemeClr val="dk1"/>
                </a:solidFill>
                <a:latin typeface="Arial"/>
                <a:ea typeface="Arial"/>
                <a:cs typeface="Arial"/>
                <a:sym typeface="Arial"/>
              </a:rPr>
              <a:t>3 segundos aceso e 3 segundos apagado;</a:t>
            </a:r>
            <a:endParaRPr/>
          </a:p>
          <a:p>
            <a:pPr marL="900000" marR="0" lvl="0" indent="-342900" algn="just" rtl="0">
              <a:lnSpc>
                <a:spcPct val="150000"/>
              </a:lnSpc>
              <a:spcBef>
                <a:spcPts val="0"/>
              </a:spcBef>
              <a:spcAft>
                <a:spcPts val="0"/>
              </a:spcAft>
              <a:buClr>
                <a:schemeClr val="dk1"/>
              </a:buClr>
              <a:buSzPts val="2400"/>
              <a:buFont typeface="Noto Sans Symbols"/>
              <a:buChar char="✔"/>
            </a:pPr>
            <a:r>
              <a:rPr lang="pt-BR" sz="2400" b="0" i="0" u="none" strike="noStrike" cap="none">
                <a:solidFill>
                  <a:schemeClr val="dk1"/>
                </a:solidFill>
                <a:latin typeface="Arial"/>
                <a:ea typeface="Arial"/>
                <a:cs typeface="Arial"/>
                <a:sym typeface="Arial"/>
              </a:rPr>
              <a:t>200 milissegundos aceso e 500 milissegundos apagado.</a:t>
            </a:r>
            <a:endParaRPr/>
          </a:p>
          <a:p>
            <a:pPr marL="457200" marR="0" lvl="0" indent="-457200" algn="just" rtl="0">
              <a:lnSpc>
                <a:spcPct val="150000"/>
              </a:lnSpc>
              <a:spcBef>
                <a:spcPts val="0"/>
              </a:spcBef>
              <a:spcAft>
                <a:spcPts val="0"/>
              </a:spcAft>
              <a:buClr>
                <a:schemeClr val="dk1"/>
              </a:buClr>
              <a:buSzPts val="2400"/>
              <a:buFont typeface="Trebuchet MS"/>
              <a:buAutoNum type="arabicParenR" startAt="2"/>
            </a:pPr>
            <a:r>
              <a:rPr lang="pt-BR" sz="2400" b="0" i="0" u="none" strike="noStrike" cap="none">
                <a:solidFill>
                  <a:schemeClr val="dk1"/>
                </a:solidFill>
                <a:latin typeface="Arial"/>
                <a:ea typeface="Arial"/>
                <a:cs typeface="Arial"/>
                <a:sym typeface="Arial"/>
              </a:rPr>
              <a:t>A partir do mesmo código fonte faça uma nova montagem deste tutorial e faça as modificações necessárias no código fonte para que o LED seja colocado no Pino 5, e fique 2 segundos aceso e 1 segundo apagado.</a:t>
            </a:r>
            <a:endParaRPr/>
          </a:p>
        </p:txBody>
      </p:sp>
    </p:spTree>
    <p:extLst>
      <p:ext uri="{BB962C8B-B14F-4D97-AF65-F5344CB8AC3E}">
        <p14:creationId xmlns:p14="http://schemas.microsoft.com/office/powerpoint/2010/main" val="1659548821"/>
      </p:ext>
    </p:extLst>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6"/>
          <p:cNvSpPr/>
          <p:nvPr/>
        </p:nvSpPr>
        <p:spPr>
          <a:xfrm>
            <a:off x="486475" y="294925"/>
            <a:ext cx="3751200" cy="9234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pt-BR" sz="5400" b="1" i="0" u="none" strike="noStrike" cap="none">
                <a:solidFill>
                  <a:srgbClr val="0070C0"/>
                </a:solidFill>
                <a:latin typeface="Trebuchet MS"/>
                <a:ea typeface="Trebuchet MS"/>
                <a:cs typeface="Trebuchet MS"/>
                <a:sym typeface="Trebuchet MS"/>
              </a:rPr>
              <a:t>Exercícios:</a:t>
            </a:r>
            <a:endParaRPr sz="5400" b="1" i="0" u="none" strike="noStrike" cap="none">
              <a:solidFill>
                <a:srgbClr val="0070C0"/>
              </a:solidFill>
              <a:latin typeface="Trebuchet MS"/>
              <a:ea typeface="Trebuchet MS"/>
              <a:cs typeface="Trebuchet MS"/>
              <a:sym typeface="Trebuchet MS"/>
            </a:endParaRPr>
          </a:p>
        </p:txBody>
      </p:sp>
      <p:sp>
        <p:nvSpPr>
          <p:cNvPr id="185" name="Google Shape;185;p16"/>
          <p:cNvSpPr txBox="1"/>
          <p:nvPr/>
        </p:nvSpPr>
        <p:spPr>
          <a:xfrm>
            <a:off x="548639" y="1391683"/>
            <a:ext cx="10182861" cy="4524315"/>
          </a:xfrm>
          <a:prstGeom prst="rect">
            <a:avLst/>
          </a:prstGeom>
          <a:noFill/>
          <a:ln>
            <a:noFill/>
          </a:ln>
        </p:spPr>
        <p:txBody>
          <a:bodyPr spcFirstLastPara="1" wrap="square" lIns="91425" tIns="45700" rIns="91425" bIns="45700" anchor="t" anchorCtr="0">
            <a:spAutoFit/>
          </a:bodyPr>
          <a:lstStyle/>
          <a:p>
            <a:pPr marL="457200" marR="0" lvl="0" indent="-457200" algn="just" rtl="0">
              <a:lnSpc>
                <a:spcPct val="150000"/>
              </a:lnSpc>
              <a:spcBef>
                <a:spcPts val="0"/>
              </a:spcBef>
              <a:spcAft>
                <a:spcPts val="0"/>
              </a:spcAft>
              <a:buClr>
                <a:schemeClr val="dk1"/>
              </a:buClr>
              <a:buSzPts val="2400"/>
              <a:buFont typeface="Trebuchet MS"/>
              <a:buAutoNum type="arabicParenR"/>
            </a:pPr>
            <a:r>
              <a:rPr lang="pt-BR" sz="2400" b="0" i="0" u="none" strike="noStrike" cap="none" dirty="0">
                <a:solidFill>
                  <a:schemeClr val="dk1"/>
                </a:solidFill>
                <a:latin typeface="Arial"/>
                <a:ea typeface="Arial"/>
                <a:cs typeface="Arial"/>
                <a:sym typeface="Arial"/>
              </a:rPr>
              <a:t>A partir do código fonte apresentado neste tutorial, faça as modificações necessárias para que o LED fique:</a:t>
            </a:r>
            <a:endParaRPr dirty="0"/>
          </a:p>
          <a:p>
            <a:pPr marL="900000" marR="0" lvl="0" indent="-342900" algn="just" rtl="0">
              <a:lnSpc>
                <a:spcPct val="150000"/>
              </a:lnSpc>
              <a:spcBef>
                <a:spcPts val="0"/>
              </a:spcBef>
              <a:spcAft>
                <a:spcPts val="0"/>
              </a:spcAft>
              <a:buClr>
                <a:schemeClr val="dk1"/>
              </a:buClr>
              <a:buSzPts val="2400"/>
              <a:buFont typeface="Noto Sans Symbols"/>
              <a:buChar char="✔"/>
            </a:pPr>
            <a:r>
              <a:rPr lang="pt-BR" sz="2400" b="0" i="0" u="none" strike="noStrike" cap="none" dirty="0">
                <a:solidFill>
                  <a:schemeClr val="dk1"/>
                </a:solidFill>
                <a:latin typeface="Arial"/>
                <a:ea typeface="Arial"/>
                <a:cs typeface="Arial"/>
                <a:sym typeface="Arial"/>
              </a:rPr>
              <a:t>3 segundos aceso e 3 segundos apagado;</a:t>
            </a:r>
            <a:endParaRPr dirty="0"/>
          </a:p>
          <a:p>
            <a:pPr marL="900000" marR="0" lvl="0" indent="-342900" algn="just" rtl="0">
              <a:lnSpc>
                <a:spcPct val="150000"/>
              </a:lnSpc>
              <a:spcBef>
                <a:spcPts val="0"/>
              </a:spcBef>
              <a:spcAft>
                <a:spcPts val="0"/>
              </a:spcAft>
              <a:buClr>
                <a:schemeClr val="dk1"/>
              </a:buClr>
              <a:buSzPts val="2400"/>
              <a:buFont typeface="Noto Sans Symbols"/>
              <a:buChar char="✔"/>
            </a:pPr>
            <a:r>
              <a:rPr lang="pt-BR" sz="2400" b="0" i="0" u="none" strike="noStrike" cap="none" dirty="0">
                <a:solidFill>
                  <a:schemeClr val="dk1"/>
                </a:solidFill>
                <a:latin typeface="Arial"/>
                <a:ea typeface="Arial"/>
                <a:cs typeface="Arial"/>
                <a:sym typeface="Arial"/>
              </a:rPr>
              <a:t>200 milissegundos aceso e 500 milissegundos apagado.</a:t>
            </a:r>
            <a:endParaRPr dirty="0"/>
          </a:p>
          <a:p>
            <a:pPr marL="457200" marR="0" lvl="0" indent="-457200" algn="just" rtl="0">
              <a:lnSpc>
                <a:spcPct val="150000"/>
              </a:lnSpc>
              <a:spcBef>
                <a:spcPts val="0"/>
              </a:spcBef>
              <a:spcAft>
                <a:spcPts val="0"/>
              </a:spcAft>
              <a:buClr>
                <a:schemeClr val="dk1"/>
              </a:buClr>
              <a:buSzPts val="2400"/>
              <a:buFont typeface="Trebuchet MS"/>
              <a:buAutoNum type="arabicParenR" startAt="2"/>
            </a:pPr>
            <a:r>
              <a:rPr lang="pt-BR" sz="2400" b="0" i="0" u="none" strike="noStrike" cap="none" dirty="0">
                <a:solidFill>
                  <a:schemeClr val="dk1"/>
                </a:solidFill>
                <a:latin typeface="Arial"/>
                <a:ea typeface="Arial"/>
                <a:cs typeface="Arial"/>
                <a:sym typeface="Arial"/>
              </a:rPr>
              <a:t>A partir do mesmo código fonte faça uma nova montagem deste tutorial e faça as modificações necessárias no código fonte para que o LED seja colocado no Pino 5, e fique 2 segundos aceso e 1 segundo apagado.</a:t>
            </a:r>
            <a:endParaRPr dirty="0"/>
          </a:p>
        </p:txBody>
      </p:sp>
    </p:spTree>
    <p:extLst>
      <p:ext uri="{BB962C8B-B14F-4D97-AF65-F5344CB8AC3E}">
        <p14:creationId xmlns:p14="http://schemas.microsoft.com/office/powerpoint/2010/main" val="819210446"/>
      </p:ext>
    </p:extLst>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p:nvPr/>
        </p:nvSpPr>
        <p:spPr>
          <a:xfrm>
            <a:off x="548639" y="1787172"/>
            <a:ext cx="10259061" cy="3416320"/>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pt-BR" sz="2400" b="0" i="0" u="none" strike="noStrike" cap="none">
                <a:solidFill>
                  <a:schemeClr val="dk1"/>
                </a:solidFill>
                <a:latin typeface="Arial"/>
                <a:ea typeface="Arial"/>
                <a:cs typeface="Arial"/>
                <a:sym typeface="Arial"/>
              </a:rPr>
              <a:t>É um conjunto de regras e conceitos que norteiam a criação de um código escrito para uma máquina. Isso faz com que os dados recebidos por ela (por exemplo, no smartphone, caixa eletrônico, formulário de uma loja virtual) possam ser convertidos em informações que serão compreendidas por pessoas ou outras máquinas, seguindo alguma regra preestabelecida.</a:t>
            </a:r>
            <a:endParaRPr/>
          </a:p>
        </p:txBody>
      </p:sp>
      <p:sp>
        <p:nvSpPr>
          <p:cNvPr id="96" name="Google Shape;96;p2"/>
          <p:cNvSpPr/>
          <p:nvPr/>
        </p:nvSpPr>
        <p:spPr>
          <a:xfrm>
            <a:off x="1" y="863775"/>
            <a:ext cx="3934500" cy="9234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pt-BR" sz="5400" b="1" i="0" u="none" strike="noStrike" cap="none">
                <a:solidFill>
                  <a:srgbClr val="262626"/>
                </a:solidFill>
                <a:latin typeface="Trebuchet MS"/>
                <a:ea typeface="Trebuchet MS"/>
                <a:cs typeface="Trebuchet MS"/>
                <a:sym typeface="Trebuchet MS"/>
              </a:rPr>
              <a:t>Conceito</a:t>
            </a:r>
            <a:endParaRPr/>
          </a:p>
        </p:txBody>
      </p:sp>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3"/>
          <p:cNvSpPr txBox="1"/>
          <p:nvPr/>
        </p:nvSpPr>
        <p:spPr>
          <a:xfrm>
            <a:off x="548639" y="1454302"/>
            <a:ext cx="10144761" cy="4154984"/>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pt-BR" sz="2400" b="0" i="0" u="none" strike="noStrike" cap="none">
                <a:solidFill>
                  <a:schemeClr val="dk1"/>
                </a:solidFill>
                <a:latin typeface="Arial"/>
                <a:ea typeface="Arial"/>
                <a:cs typeface="Arial"/>
                <a:sym typeface="Arial"/>
              </a:rPr>
              <a:t>A lógica de um sistema é estruturada por algoritmos. Estes são sequências de ações que são executadas sobre dados, a fim de transformá-los em informações que gerem valor. Essas regras são estabelecidas por modelos de negócio, que podem ser:</a:t>
            </a:r>
            <a:endParaRPr/>
          </a:p>
          <a:p>
            <a:pPr marL="342900" marR="0" lvl="0" indent="-342900" algn="just" rtl="0">
              <a:spcBef>
                <a:spcPts val="0"/>
              </a:spcBef>
              <a:spcAft>
                <a:spcPts val="0"/>
              </a:spcAft>
              <a:buClr>
                <a:schemeClr val="dk1"/>
              </a:buClr>
              <a:buSzPts val="2400"/>
              <a:buFont typeface="Noto Sans Symbols"/>
              <a:buChar char="✔"/>
            </a:pPr>
            <a:r>
              <a:rPr lang="pt-BR" sz="2400" b="0" i="0" u="none" strike="noStrike" cap="none">
                <a:solidFill>
                  <a:schemeClr val="dk1"/>
                </a:solidFill>
                <a:latin typeface="Arial"/>
                <a:ea typeface="Arial"/>
                <a:cs typeface="Arial"/>
                <a:sym typeface="Arial"/>
              </a:rPr>
              <a:t>regras para o cadastro em uma universidade;</a:t>
            </a:r>
            <a:endParaRPr/>
          </a:p>
          <a:p>
            <a:pPr marL="342900" marR="0" lvl="0" indent="-342900" algn="just" rtl="0">
              <a:spcBef>
                <a:spcPts val="0"/>
              </a:spcBef>
              <a:spcAft>
                <a:spcPts val="0"/>
              </a:spcAft>
              <a:buClr>
                <a:schemeClr val="dk1"/>
              </a:buClr>
              <a:buSzPts val="2400"/>
              <a:buFont typeface="Noto Sans Symbols"/>
              <a:buChar char="✔"/>
            </a:pPr>
            <a:r>
              <a:rPr lang="pt-BR" sz="2400" b="0" i="0" u="none" strike="noStrike" cap="none">
                <a:solidFill>
                  <a:schemeClr val="dk1"/>
                </a:solidFill>
                <a:latin typeface="Arial"/>
                <a:ea typeface="Arial"/>
                <a:cs typeface="Arial"/>
                <a:sym typeface="Arial"/>
              </a:rPr>
              <a:t>preferências para que uma rede social atualize seu feed de notícias;</a:t>
            </a:r>
            <a:endParaRPr/>
          </a:p>
          <a:p>
            <a:pPr marL="342900" marR="0" lvl="0" indent="-342900" algn="just" rtl="0">
              <a:spcBef>
                <a:spcPts val="0"/>
              </a:spcBef>
              <a:spcAft>
                <a:spcPts val="0"/>
              </a:spcAft>
              <a:buClr>
                <a:schemeClr val="dk1"/>
              </a:buClr>
              <a:buSzPts val="2400"/>
              <a:buFont typeface="Noto Sans Symbols"/>
              <a:buChar char="✔"/>
            </a:pPr>
            <a:r>
              <a:rPr lang="pt-BR" sz="2400" b="0" i="0" u="none" strike="noStrike" cap="none">
                <a:solidFill>
                  <a:schemeClr val="dk1"/>
                </a:solidFill>
                <a:latin typeface="Arial"/>
                <a:ea typeface="Arial"/>
                <a:cs typeface="Arial"/>
                <a:sym typeface="Arial"/>
              </a:rPr>
              <a:t>etapas para a realização de uma transação bancária;</a:t>
            </a:r>
            <a:endParaRPr/>
          </a:p>
          <a:p>
            <a:pPr marL="342900" marR="0" lvl="0" indent="-342900" algn="just" rtl="0">
              <a:spcBef>
                <a:spcPts val="0"/>
              </a:spcBef>
              <a:spcAft>
                <a:spcPts val="0"/>
              </a:spcAft>
              <a:buClr>
                <a:schemeClr val="dk1"/>
              </a:buClr>
              <a:buSzPts val="2400"/>
              <a:buFont typeface="Noto Sans Symbols"/>
              <a:buChar char="✔"/>
            </a:pPr>
            <a:r>
              <a:rPr lang="pt-BR" sz="2400" b="0" i="0" u="none" strike="noStrike" cap="none">
                <a:solidFill>
                  <a:schemeClr val="dk1"/>
                </a:solidFill>
                <a:latin typeface="Arial"/>
                <a:ea typeface="Arial"/>
                <a:cs typeface="Arial"/>
                <a:sym typeface="Arial"/>
              </a:rPr>
              <a:t>perguntas que levam um paciente a indicar os sintomas de uma doença etc.</a:t>
            </a:r>
            <a:endParaRPr/>
          </a:p>
        </p:txBody>
      </p:sp>
      <p:sp>
        <p:nvSpPr>
          <p:cNvPr id="102" name="Google Shape;102;p3"/>
          <p:cNvSpPr/>
          <p:nvPr/>
        </p:nvSpPr>
        <p:spPr>
          <a:xfrm>
            <a:off x="548653" y="116725"/>
            <a:ext cx="6588600" cy="9234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pt-BR" sz="5400" b="1" i="0" u="none" strike="noStrike" cap="none">
                <a:solidFill>
                  <a:srgbClr val="262626"/>
                </a:solidFill>
                <a:latin typeface="Trebuchet MS"/>
                <a:ea typeface="Trebuchet MS"/>
                <a:cs typeface="Trebuchet MS"/>
                <a:sym typeface="Trebuchet MS"/>
              </a:rPr>
              <a:t>Como é utilizada?</a:t>
            </a:r>
            <a:endParaRPr/>
          </a:p>
        </p:txBody>
      </p:sp>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4"/>
          <p:cNvSpPr txBox="1"/>
          <p:nvPr/>
        </p:nvSpPr>
        <p:spPr>
          <a:xfrm>
            <a:off x="696001" y="1448087"/>
            <a:ext cx="9692600" cy="3970318"/>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pt-BR" sz="2400" b="0" i="0" u="none" strike="noStrike" cap="none">
                <a:solidFill>
                  <a:schemeClr val="dk1"/>
                </a:solidFill>
                <a:latin typeface="Arial"/>
                <a:ea typeface="Arial"/>
                <a:cs typeface="Arial"/>
                <a:sym typeface="Arial"/>
              </a:rPr>
              <a:t>Quaisquer regras seguidas pelas pessoas em sociedade ou leis da natureza podem ser convertidas em algoritmos, desde que sejam bem conhecidas e que se tenha modelos capazes de levar à reprodução de resultados semelhantes com base em dados de entrada em comum.</a:t>
            </a:r>
            <a:endParaRPr/>
          </a:p>
          <a:p>
            <a:pPr marL="0" marR="0" lvl="0" indent="0" algn="just" rtl="0">
              <a:lnSpc>
                <a:spcPct val="150000"/>
              </a:lnSpc>
              <a:spcBef>
                <a:spcPts val="0"/>
              </a:spcBef>
              <a:spcAft>
                <a:spcPts val="0"/>
              </a:spcAft>
              <a:buNone/>
            </a:pPr>
            <a:r>
              <a:rPr lang="pt-BR" sz="2400" b="0" i="0" u="none" strike="noStrike" cap="none">
                <a:solidFill>
                  <a:schemeClr val="dk1"/>
                </a:solidFill>
                <a:latin typeface="Arial"/>
                <a:ea typeface="Arial"/>
                <a:cs typeface="Arial"/>
                <a:sym typeface="Arial"/>
              </a:rPr>
              <a:t>Para definir um fluxo de informação de maneira lógica em um algoritmo, temos as seguintes ferramentas:</a:t>
            </a:r>
            <a:endParaRPr/>
          </a:p>
        </p:txBody>
      </p:sp>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5"/>
          <p:cNvSpPr txBox="1"/>
          <p:nvPr/>
        </p:nvSpPr>
        <p:spPr>
          <a:xfrm>
            <a:off x="548639" y="616816"/>
            <a:ext cx="9522461" cy="5493812"/>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50000"/>
              </a:lnSpc>
              <a:spcBef>
                <a:spcPts val="0"/>
              </a:spcBef>
              <a:spcAft>
                <a:spcPts val="0"/>
              </a:spcAft>
              <a:buClr>
                <a:schemeClr val="dk1"/>
              </a:buClr>
              <a:buSzPts val="1800"/>
              <a:buFont typeface="Noto Sans Symbols"/>
              <a:buChar char="✔"/>
            </a:pPr>
            <a:r>
              <a:rPr lang="pt-BR" sz="1800" b="1" i="0" u="sng" strike="noStrike" cap="none">
                <a:solidFill>
                  <a:schemeClr val="dk1"/>
                </a:solidFill>
                <a:latin typeface="Arial"/>
                <a:ea typeface="Arial"/>
                <a:cs typeface="Arial"/>
                <a:sym typeface="Arial"/>
              </a:rPr>
              <a:t>Estruturas de controle:</a:t>
            </a:r>
            <a:r>
              <a:rPr lang="pt-BR" sz="1800" b="0" i="0" u="none" strike="noStrike" cap="none">
                <a:solidFill>
                  <a:schemeClr val="dk1"/>
                </a:solidFill>
                <a:latin typeface="Arial"/>
                <a:ea typeface="Arial"/>
                <a:cs typeface="Arial"/>
                <a:sym typeface="Arial"/>
              </a:rPr>
              <a:t> determinam se uma ação pode ou não ocorrer. Por exemplo: um carro trafega por uma via e encontra um semáforo. Se o sinal estiver vermelho, ele deve parar. Se estiver verde, ele pode seguir. Se estiver amarelo, deve reduzir a velocidade ou avançar, caso esteja próximo o suficiente do semáforo para passar por ele antes de fechar.</a:t>
            </a:r>
            <a:endParaRPr/>
          </a:p>
          <a:p>
            <a:pPr marL="342900" marR="0" lvl="0" indent="-342900" algn="just" rtl="0">
              <a:lnSpc>
                <a:spcPct val="150000"/>
              </a:lnSpc>
              <a:spcBef>
                <a:spcPts val="0"/>
              </a:spcBef>
              <a:spcAft>
                <a:spcPts val="0"/>
              </a:spcAft>
              <a:buClr>
                <a:schemeClr val="dk1"/>
              </a:buClr>
              <a:buSzPts val="1800"/>
              <a:buFont typeface="Noto Sans Symbols"/>
              <a:buChar char="✔"/>
            </a:pPr>
            <a:r>
              <a:rPr lang="pt-BR" sz="1800" b="1" i="0" u="sng" strike="noStrike" cap="none">
                <a:solidFill>
                  <a:schemeClr val="dk1"/>
                </a:solidFill>
                <a:latin typeface="Arial"/>
                <a:ea typeface="Arial"/>
                <a:cs typeface="Arial"/>
                <a:sym typeface="Arial"/>
              </a:rPr>
              <a:t>Laço de repetição:</a:t>
            </a:r>
            <a:r>
              <a:rPr lang="pt-BR" sz="1800" b="0" i="0" u="none" strike="noStrike" cap="none">
                <a:solidFill>
                  <a:schemeClr val="dk1"/>
                </a:solidFill>
                <a:latin typeface="Arial"/>
                <a:ea typeface="Arial"/>
                <a:cs typeface="Arial"/>
                <a:sym typeface="Arial"/>
              </a:rPr>
              <a:t> determina uma condição para que uma ação seja repetida. Uma vez encontrada, ela deve ser interrompida. Exemplo: dirija até chegar à escola.</a:t>
            </a:r>
            <a:endParaRPr/>
          </a:p>
          <a:p>
            <a:pPr marL="342900" marR="0" lvl="0" indent="-342900" algn="just" rtl="0">
              <a:lnSpc>
                <a:spcPct val="150000"/>
              </a:lnSpc>
              <a:spcBef>
                <a:spcPts val="0"/>
              </a:spcBef>
              <a:spcAft>
                <a:spcPts val="0"/>
              </a:spcAft>
              <a:buClr>
                <a:schemeClr val="dk1"/>
              </a:buClr>
              <a:buSzPts val="1800"/>
              <a:buFont typeface="Noto Sans Symbols"/>
              <a:buChar char="✔"/>
            </a:pPr>
            <a:r>
              <a:rPr lang="pt-BR" sz="1800" b="1" i="0" u="sng" strike="noStrike" cap="none">
                <a:solidFill>
                  <a:schemeClr val="dk1"/>
                </a:solidFill>
                <a:latin typeface="Arial"/>
                <a:ea typeface="Arial"/>
                <a:cs typeface="Arial"/>
                <a:sym typeface="Arial"/>
              </a:rPr>
              <a:t>Armazenamento de dados:</a:t>
            </a:r>
            <a:r>
              <a:rPr lang="pt-BR" sz="1800" b="0" i="0" u="none" strike="noStrike" cap="none">
                <a:solidFill>
                  <a:schemeClr val="dk1"/>
                </a:solidFill>
                <a:latin typeface="Arial"/>
                <a:ea typeface="Arial"/>
                <a:cs typeface="Arial"/>
                <a:sym typeface="Arial"/>
              </a:rPr>
              <a:t> bancos de dados, arquivos de texto, memórias de dispositivos eletrônicos etc.</a:t>
            </a:r>
            <a:endParaRPr/>
          </a:p>
          <a:p>
            <a:pPr marL="342900" marR="0" lvl="0" indent="-342900" algn="just" rtl="0">
              <a:lnSpc>
                <a:spcPct val="150000"/>
              </a:lnSpc>
              <a:spcBef>
                <a:spcPts val="0"/>
              </a:spcBef>
              <a:spcAft>
                <a:spcPts val="0"/>
              </a:spcAft>
              <a:buClr>
                <a:schemeClr val="dk1"/>
              </a:buClr>
              <a:buSzPts val="1800"/>
              <a:buFont typeface="Noto Sans Symbols"/>
              <a:buChar char="✔"/>
            </a:pPr>
            <a:r>
              <a:rPr lang="pt-BR" sz="1800" b="1" i="0" u="sng" strike="noStrike" cap="none">
                <a:solidFill>
                  <a:schemeClr val="dk1"/>
                </a:solidFill>
                <a:latin typeface="Arial"/>
                <a:ea typeface="Arial"/>
                <a:cs typeface="Arial"/>
                <a:sym typeface="Arial"/>
              </a:rPr>
              <a:t>Tipos de dados:</a:t>
            </a:r>
            <a:r>
              <a:rPr lang="pt-BR" sz="1800" b="0" i="0" u="none" strike="noStrike" cap="none">
                <a:solidFill>
                  <a:schemeClr val="dk1"/>
                </a:solidFill>
                <a:latin typeface="Arial"/>
                <a:ea typeface="Arial"/>
                <a:cs typeface="Arial"/>
                <a:sym typeface="Arial"/>
              </a:rPr>
              <a:t> categorização das informações, que indicam como deverão ser processadas. Por exemplo, como texto, números inteiros ou frações.</a:t>
            </a:r>
            <a:endParaRPr/>
          </a:p>
          <a:p>
            <a:pPr marL="342900" marR="0" lvl="0" indent="-342900" algn="just" rtl="0">
              <a:lnSpc>
                <a:spcPct val="150000"/>
              </a:lnSpc>
              <a:spcBef>
                <a:spcPts val="0"/>
              </a:spcBef>
              <a:spcAft>
                <a:spcPts val="0"/>
              </a:spcAft>
              <a:buClr>
                <a:schemeClr val="dk1"/>
              </a:buClr>
              <a:buSzPts val="1800"/>
              <a:buFont typeface="Noto Sans Symbols"/>
              <a:buChar char="✔"/>
            </a:pPr>
            <a:r>
              <a:rPr lang="pt-BR" sz="1800" b="1" i="0" u="sng" strike="noStrike" cap="none">
                <a:solidFill>
                  <a:schemeClr val="dk1"/>
                </a:solidFill>
                <a:latin typeface="Arial"/>
                <a:ea typeface="Arial"/>
                <a:cs typeface="Arial"/>
                <a:sym typeface="Arial"/>
              </a:rPr>
              <a:t>Variáveis:</a:t>
            </a:r>
            <a:r>
              <a:rPr lang="pt-BR" sz="1800" b="0" i="0" u="none" strike="noStrike" cap="none">
                <a:solidFill>
                  <a:schemeClr val="dk1"/>
                </a:solidFill>
                <a:latin typeface="Arial"/>
                <a:ea typeface="Arial"/>
                <a:cs typeface="Arial"/>
                <a:sym typeface="Arial"/>
              </a:rPr>
              <a:t> são utilizadas para armazenar os valores de dados enquanto são trabalhados pelo algoritmo.</a:t>
            </a:r>
            <a:endParaRPr/>
          </a:p>
        </p:txBody>
      </p:sp>
    </p:spTree>
  </p:cSld>
  <p:clrMapOvr>
    <a:masterClrMapping/>
  </p:clrMapOvr>
  <mc:AlternateContent xmlns:mc="http://schemas.openxmlformats.org/markup-compatibility/2006" xmlns:p14="http://schemas.microsoft.com/office/powerpoint/2010/main">
    <mc:Choice Requires="p14">
      <p:transition spd="slow" p14:dur="12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6"/>
          <p:cNvSpPr txBox="1"/>
          <p:nvPr/>
        </p:nvSpPr>
        <p:spPr>
          <a:xfrm>
            <a:off x="653415" y="2118953"/>
            <a:ext cx="9963786" cy="3093154"/>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pt-BR" sz="1800" b="0" i="0" u="none" strike="noStrike" cap="none">
                <a:solidFill>
                  <a:schemeClr val="dk1"/>
                </a:solidFill>
                <a:latin typeface="Arial"/>
                <a:ea typeface="Arial"/>
                <a:cs typeface="Arial"/>
                <a:sym typeface="Arial"/>
              </a:rPr>
              <a:t>Na linguagem de programação do Arduino três grupos de valores são predefinidos e chamados de </a:t>
            </a:r>
            <a:r>
              <a:rPr lang="pt-BR" sz="1800" b="1" i="0" u="none" strike="noStrike" cap="none">
                <a:solidFill>
                  <a:schemeClr val="dk1"/>
                </a:solidFill>
                <a:latin typeface="Arial"/>
                <a:ea typeface="Arial"/>
                <a:cs typeface="Arial"/>
                <a:sym typeface="Arial"/>
              </a:rPr>
              <a:t>constantes</a:t>
            </a:r>
            <a:r>
              <a:rPr lang="pt-BR" sz="1800" b="0" i="0" u="none" strike="noStrike" cap="none">
                <a:solidFill>
                  <a:schemeClr val="dk1"/>
                </a:solidFill>
                <a:latin typeface="Arial"/>
                <a:ea typeface="Arial"/>
                <a:cs typeface="Arial"/>
                <a:sym typeface="Arial"/>
              </a:rPr>
              <a:t>, e por isso não mudam nunca, são eles:</a:t>
            </a:r>
            <a:endParaRPr/>
          </a:p>
          <a:p>
            <a:pPr marL="0" marR="0" lvl="0" indent="0" algn="just" rtl="0">
              <a:spcBef>
                <a:spcPts val="600"/>
              </a:spcBef>
              <a:spcAft>
                <a:spcPts val="0"/>
              </a:spcAft>
              <a:buNone/>
            </a:pPr>
            <a:r>
              <a:rPr lang="pt-BR" sz="1800" b="1" i="0" u="none" strike="noStrike" cap="none">
                <a:solidFill>
                  <a:srgbClr val="0070C0"/>
                </a:solidFill>
                <a:latin typeface="Arial"/>
                <a:ea typeface="Arial"/>
                <a:cs typeface="Arial"/>
                <a:sym typeface="Arial"/>
              </a:rPr>
              <a:t>TRUE/FALSE (verdadeiro/falso) </a:t>
            </a:r>
            <a:r>
              <a:rPr lang="pt-BR" sz="1800" b="0" i="0" u="none" strike="noStrike" cap="none">
                <a:solidFill>
                  <a:schemeClr val="dk1"/>
                </a:solidFill>
                <a:latin typeface="Arial"/>
                <a:ea typeface="Arial"/>
                <a:cs typeface="Arial"/>
                <a:sym typeface="Arial"/>
              </a:rPr>
              <a:t>– Verdadeiro e falso são constantes chamadas booleanas (relativas a álgebra de Boole) que definem estados lógicos 1 e 0, ligado e desligado. Verdadeiro é tudo que for diferente de zero; e falso o que for zero.</a:t>
            </a:r>
            <a:endParaRPr/>
          </a:p>
          <a:p>
            <a:pPr marL="0" marR="0" lvl="0" indent="0" algn="just" rtl="0">
              <a:spcBef>
                <a:spcPts val="600"/>
              </a:spcBef>
              <a:spcAft>
                <a:spcPts val="0"/>
              </a:spcAft>
              <a:buNone/>
            </a:pPr>
            <a:r>
              <a:rPr lang="pt-BR" sz="1800" b="1" i="0" u="none" strike="noStrike" cap="none">
                <a:solidFill>
                  <a:srgbClr val="0070C0"/>
                </a:solidFill>
                <a:latin typeface="Arial"/>
                <a:ea typeface="Arial"/>
                <a:cs typeface="Arial"/>
                <a:sym typeface="Arial"/>
              </a:rPr>
              <a:t>HIGH/LOW (alto/baixo) </a:t>
            </a:r>
            <a:r>
              <a:rPr lang="pt-BR" sz="1800" b="0" i="0" u="none" strike="noStrike" cap="none">
                <a:solidFill>
                  <a:schemeClr val="dk1"/>
                </a:solidFill>
                <a:latin typeface="Arial"/>
                <a:ea typeface="Arial"/>
                <a:cs typeface="Arial"/>
                <a:sym typeface="Arial"/>
              </a:rPr>
              <a:t>– Essas constantes definem os níveis de tensão nos pinos do Arduino. Alto é o nível de +5 volts, ligado; baixo é o nível de terra, ou zero volt, desligado.</a:t>
            </a:r>
            <a:endParaRPr/>
          </a:p>
          <a:p>
            <a:pPr marL="0" marR="0" lvl="0" indent="0" algn="just" rtl="0">
              <a:spcBef>
                <a:spcPts val="600"/>
              </a:spcBef>
              <a:spcAft>
                <a:spcPts val="0"/>
              </a:spcAft>
              <a:buNone/>
            </a:pPr>
            <a:r>
              <a:rPr lang="pt-BR" sz="1800" b="1" i="0" u="none" strike="noStrike" cap="none">
                <a:solidFill>
                  <a:srgbClr val="0070C0"/>
                </a:solidFill>
                <a:latin typeface="Arial"/>
                <a:ea typeface="Arial"/>
                <a:cs typeface="Arial"/>
                <a:sym typeface="Arial"/>
              </a:rPr>
              <a:t>OUTPUT/INPUT (saída/entrada) </a:t>
            </a:r>
            <a:r>
              <a:rPr lang="pt-BR" sz="1800" b="0" i="0" u="none" strike="noStrike" cap="none">
                <a:solidFill>
                  <a:schemeClr val="dk1"/>
                </a:solidFill>
                <a:latin typeface="Arial"/>
                <a:ea typeface="Arial"/>
                <a:cs typeface="Arial"/>
                <a:sym typeface="Arial"/>
              </a:rPr>
              <a:t>– Essas constantes são usadas com a função pinMode( ) para definir o modo como um pino qualquer do Arduino será configurado, se como saída (output) ou como entrada (input).</a:t>
            </a:r>
            <a:endParaRPr/>
          </a:p>
        </p:txBody>
      </p:sp>
      <p:sp>
        <p:nvSpPr>
          <p:cNvPr id="118" name="Google Shape;118;p6"/>
          <p:cNvSpPr/>
          <p:nvPr/>
        </p:nvSpPr>
        <p:spPr>
          <a:xfrm>
            <a:off x="653414" y="786449"/>
            <a:ext cx="8306505"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pt-BR" sz="3600" b="1" i="0" u="none" strike="noStrike" cap="none" dirty="0">
                <a:solidFill>
                  <a:srgbClr val="262626"/>
                </a:solidFill>
                <a:latin typeface="Arial"/>
                <a:ea typeface="Arial"/>
                <a:cs typeface="Arial"/>
                <a:sym typeface="Arial"/>
              </a:rPr>
              <a:t>A estrutura da linguagem do Arduino</a:t>
            </a:r>
            <a:endParaRPr dirty="0"/>
          </a:p>
        </p:txBody>
      </p:sp>
      <p:sp>
        <p:nvSpPr>
          <p:cNvPr id="119" name="Google Shape;119;p6"/>
          <p:cNvSpPr/>
          <p:nvPr/>
        </p:nvSpPr>
        <p:spPr>
          <a:xfrm>
            <a:off x="653414" y="1472622"/>
            <a:ext cx="2698176"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pt-BR" sz="3600" b="1" i="0" u="none" strike="noStrike" cap="none">
                <a:solidFill>
                  <a:srgbClr val="FF0000"/>
                </a:solidFill>
                <a:latin typeface="Arial"/>
                <a:ea typeface="Arial"/>
                <a:cs typeface="Arial"/>
                <a:sym typeface="Arial"/>
              </a:rPr>
              <a:t>Constantes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7"/>
          <p:cNvSpPr txBox="1"/>
          <p:nvPr/>
        </p:nvSpPr>
        <p:spPr>
          <a:xfrm>
            <a:off x="720649" y="1408722"/>
            <a:ext cx="9782251" cy="4247317"/>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pt-BR" sz="1800" b="1" i="0" u="none" strike="noStrike" cap="none">
                <a:solidFill>
                  <a:schemeClr val="dk1"/>
                </a:solidFill>
                <a:latin typeface="Arial"/>
                <a:ea typeface="Arial"/>
                <a:cs typeface="Arial"/>
                <a:sym typeface="Arial"/>
              </a:rPr>
              <a:t>Variáveis </a:t>
            </a:r>
            <a:r>
              <a:rPr lang="pt-BR" sz="1800" b="0" i="0" u="none" strike="noStrike" cap="none">
                <a:solidFill>
                  <a:schemeClr val="dk1"/>
                </a:solidFill>
                <a:latin typeface="Arial"/>
                <a:ea typeface="Arial"/>
                <a:cs typeface="Arial"/>
                <a:sym typeface="Arial"/>
              </a:rPr>
              <a:t>são nomes que os programas associam a posições de memória. Como a própria palavra sugere, o conteúdo dessas posições de memória pode mudar durante a execução do programa. Todas as variáveis devem ser declaradas logo no início do programa, antes de ser chamadas. Declaramos uma variável definindo para ela um </a:t>
            </a:r>
            <a:r>
              <a:rPr lang="pt-BR" sz="1800" b="1" i="0" u="none" strike="noStrike" cap="none">
                <a:solidFill>
                  <a:schemeClr val="dk1"/>
                </a:solidFill>
                <a:latin typeface="Arial"/>
                <a:ea typeface="Arial"/>
                <a:cs typeface="Arial"/>
                <a:sym typeface="Arial"/>
              </a:rPr>
              <a:t>tipo</a:t>
            </a:r>
            <a:r>
              <a:rPr lang="pt-BR" sz="1800" b="0" i="0" u="none" strike="noStrike" cap="none">
                <a:solidFill>
                  <a:schemeClr val="dk1"/>
                </a:solidFill>
                <a:latin typeface="Arial"/>
                <a:ea typeface="Arial"/>
                <a:cs typeface="Arial"/>
                <a:sym typeface="Arial"/>
              </a:rPr>
              <a:t>, um </a:t>
            </a:r>
            <a:r>
              <a:rPr lang="pt-BR" sz="1800" b="1" i="0" u="none" strike="noStrike" cap="none">
                <a:solidFill>
                  <a:schemeClr val="dk1"/>
                </a:solidFill>
                <a:latin typeface="Arial"/>
                <a:ea typeface="Arial"/>
                <a:cs typeface="Arial"/>
                <a:sym typeface="Arial"/>
              </a:rPr>
              <a:t>nome </a:t>
            </a:r>
            <a:r>
              <a:rPr lang="pt-BR" sz="1800" b="0" i="0" u="none" strike="noStrike" cap="none">
                <a:solidFill>
                  <a:schemeClr val="dk1"/>
                </a:solidFill>
                <a:latin typeface="Arial"/>
                <a:ea typeface="Arial"/>
                <a:cs typeface="Arial"/>
                <a:sym typeface="Arial"/>
              </a:rPr>
              <a:t>e, opcionalmente, um </a:t>
            </a:r>
            <a:r>
              <a:rPr lang="pt-BR" sz="1800" b="1" i="0" u="none" strike="noStrike" cap="none">
                <a:solidFill>
                  <a:schemeClr val="dk1"/>
                </a:solidFill>
                <a:latin typeface="Arial"/>
                <a:ea typeface="Arial"/>
                <a:cs typeface="Arial"/>
                <a:sym typeface="Arial"/>
              </a:rPr>
              <a:t>valor inicial </a:t>
            </a:r>
            <a:r>
              <a:rPr lang="pt-BR" sz="1800" b="0" i="0" u="none" strike="noStrike" cap="none">
                <a:solidFill>
                  <a:schemeClr val="dk1"/>
                </a:solidFill>
                <a:latin typeface="Arial"/>
                <a:ea typeface="Arial"/>
                <a:cs typeface="Arial"/>
                <a:sym typeface="Arial"/>
              </a:rPr>
              <a:t>que pode ser mudado por funções dentro do programa. </a:t>
            </a:r>
            <a:endParaRPr/>
          </a:p>
          <a:p>
            <a:pPr marL="0" marR="0" lvl="0" indent="0" algn="just" rtl="0">
              <a:lnSpc>
                <a:spcPct val="150000"/>
              </a:lnSpc>
              <a:spcBef>
                <a:spcPts val="0"/>
              </a:spcBef>
              <a:spcAft>
                <a:spcPts val="0"/>
              </a:spcAft>
              <a:buNone/>
            </a:pPr>
            <a:r>
              <a:rPr lang="pt-BR" sz="1800" b="0" i="0" u="none" strike="noStrike" cap="none">
                <a:solidFill>
                  <a:schemeClr val="dk1"/>
                </a:solidFill>
                <a:latin typeface="Arial"/>
                <a:ea typeface="Arial"/>
                <a:cs typeface="Arial"/>
                <a:sym typeface="Arial"/>
              </a:rPr>
              <a:t>As variáveis podem ser do tipo </a:t>
            </a:r>
            <a:r>
              <a:rPr lang="pt-BR" sz="1800" b="1" i="1" u="none" strike="noStrike" cap="none">
                <a:solidFill>
                  <a:schemeClr val="dk1"/>
                </a:solidFill>
                <a:latin typeface="Arial"/>
                <a:ea typeface="Arial"/>
                <a:cs typeface="Arial"/>
                <a:sym typeface="Arial"/>
              </a:rPr>
              <a:t>int</a:t>
            </a:r>
            <a:r>
              <a:rPr lang="pt-BR" sz="1800" b="0" i="0" u="none" strike="noStrike" cap="none">
                <a:solidFill>
                  <a:schemeClr val="dk1"/>
                </a:solidFill>
                <a:latin typeface="Arial"/>
                <a:ea typeface="Arial"/>
                <a:cs typeface="Arial"/>
                <a:sym typeface="Arial"/>
              </a:rPr>
              <a:t>, que armazenam números inteiros, sem casa decimal, positivos ou negativos de até 2 bytes na RAM; podem ser também do tipo </a:t>
            </a:r>
            <a:r>
              <a:rPr lang="pt-BR" sz="1800" b="1" i="1" u="none" strike="noStrike" cap="none">
                <a:solidFill>
                  <a:schemeClr val="dk1"/>
                </a:solidFill>
                <a:latin typeface="Arial"/>
                <a:ea typeface="Arial"/>
                <a:cs typeface="Arial"/>
                <a:sym typeface="Arial"/>
              </a:rPr>
              <a:t>boolean</a:t>
            </a:r>
            <a:r>
              <a:rPr lang="pt-BR" sz="1800" b="0" i="0" u="none" strike="noStrike" cap="none">
                <a:solidFill>
                  <a:schemeClr val="dk1"/>
                </a:solidFill>
                <a:latin typeface="Arial"/>
                <a:ea typeface="Arial"/>
                <a:cs typeface="Arial"/>
                <a:sym typeface="Arial"/>
              </a:rPr>
              <a:t>, para valores de até 1 byte; podem ser também do tipo </a:t>
            </a:r>
            <a:r>
              <a:rPr lang="pt-BR" sz="1800" b="1" i="1" u="none" strike="noStrike" cap="none">
                <a:solidFill>
                  <a:schemeClr val="dk1"/>
                </a:solidFill>
                <a:latin typeface="Arial"/>
                <a:ea typeface="Arial"/>
                <a:cs typeface="Arial"/>
                <a:sym typeface="Arial"/>
              </a:rPr>
              <a:t>float</a:t>
            </a:r>
            <a:r>
              <a:rPr lang="pt-BR" sz="1800" b="0" i="0" u="none" strike="noStrike" cap="none">
                <a:solidFill>
                  <a:schemeClr val="dk1"/>
                </a:solidFill>
                <a:latin typeface="Arial"/>
                <a:ea typeface="Arial"/>
                <a:cs typeface="Arial"/>
                <a:sym typeface="Arial"/>
              </a:rPr>
              <a:t>, que guardam valores em ponto flutuante, com casas decimais, de até 4 bytes; ou ainda podem ser do tipo </a:t>
            </a:r>
            <a:r>
              <a:rPr lang="pt-BR" sz="1800" b="1" i="1" u="none" strike="noStrike" cap="none">
                <a:solidFill>
                  <a:schemeClr val="dk1"/>
                </a:solidFill>
                <a:latin typeface="Arial"/>
                <a:ea typeface="Arial"/>
                <a:cs typeface="Arial"/>
                <a:sym typeface="Arial"/>
              </a:rPr>
              <a:t>char</a:t>
            </a:r>
            <a:r>
              <a:rPr lang="pt-BR" sz="1800" b="0" i="0" u="none" strike="noStrike" cap="none">
                <a:solidFill>
                  <a:schemeClr val="dk1"/>
                </a:solidFill>
                <a:latin typeface="Arial"/>
                <a:ea typeface="Arial"/>
                <a:cs typeface="Arial"/>
                <a:sym typeface="Arial"/>
              </a:rPr>
              <a:t> de 1 byte que guardam um caractere ASCII.</a:t>
            </a:r>
            <a:endParaRPr/>
          </a:p>
        </p:txBody>
      </p:sp>
      <p:sp>
        <p:nvSpPr>
          <p:cNvPr id="125" name="Google Shape;125;p7"/>
          <p:cNvSpPr/>
          <p:nvPr/>
        </p:nvSpPr>
        <p:spPr>
          <a:xfrm>
            <a:off x="720649" y="771916"/>
            <a:ext cx="2394026"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pt-BR" sz="3600" b="1" i="0" u="none" strike="noStrike" cap="none" dirty="0">
                <a:solidFill>
                  <a:srgbClr val="FF0000"/>
                </a:solidFill>
                <a:latin typeface="Arial"/>
                <a:ea typeface="Arial"/>
                <a:cs typeface="Arial"/>
                <a:sym typeface="Arial"/>
              </a:rPr>
              <a:t>Variáveis</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8"/>
          <p:cNvSpPr txBox="1"/>
          <p:nvPr/>
        </p:nvSpPr>
        <p:spPr>
          <a:xfrm>
            <a:off x="720649" y="1242489"/>
            <a:ext cx="10010851" cy="4662815"/>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pt-BR" sz="1800" b="0" i="0" u="none" strike="noStrike" cap="none">
                <a:solidFill>
                  <a:schemeClr val="dk1"/>
                </a:solidFill>
                <a:latin typeface="Arial"/>
                <a:ea typeface="Arial"/>
                <a:cs typeface="Arial"/>
                <a:sym typeface="Arial"/>
              </a:rPr>
              <a:t>Todo programa, ou </a:t>
            </a:r>
            <a:r>
              <a:rPr lang="pt-BR" sz="1800" b="0" i="1" u="none" strike="noStrike" cap="none">
                <a:solidFill>
                  <a:schemeClr val="dk1"/>
                </a:solidFill>
                <a:latin typeface="Arial"/>
                <a:ea typeface="Arial"/>
                <a:cs typeface="Arial"/>
                <a:sym typeface="Arial"/>
              </a:rPr>
              <a:t>sketch</a:t>
            </a:r>
            <a:r>
              <a:rPr lang="pt-BR" sz="1800" b="0" i="0" u="none" strike="noStrike" cap="none">
                <a:solidFill>
                  <a:schemeClr val="dk1"/>
                </a:solidFill>
                <a:latin typeface="Arial"/>
                <a:ea typeface="Arial"/>
                <a:cs typeface="Arial"/>
                <a:sym typeface="Arial"/>
              </a:rPr>
              <a:t>, do Arduino é composto por duas partes principais: a função </a:t>
            </a:r>
            <a:r>
              <a:rPr lang="pt-BR" sz="1800" b="1" i="1" u="none" strike="noStrike" cap="none">
                <a:solidFill>
                  <a:schemeClr val="dk1"/>
                </a:solidFill>
                <a:latin typeface="Arial"/>
                <a:ea typeface="Arial"/>
                <a:cs typeface="Arial"/>
                <a:sym typeface="Arial"/>
              </a:rPr>
              <a:t>setup( ) </a:t>
            </a:r>
            <a:r>
              <a:rPr lang="pt-BR" sz="1800" b="0" i="0" u="none" strike="noStrike" cap="none">
                <a:solidFill>
                  <a:schemeClr val="dk1"/>
                </a:solidFill>
                <a:latin typeface="Arial"/>
                <a:ea typeface="Arial"/>
                <a:cs typeface="Arial"/>
                <a:sym typeface="Arial"/>
              </a:rPr>
              <a:t>e a função </a:t>
            </a:r>
            <a:r>
              <a:rPr lang="pt-BR" sz="1800" b="1" i="1" u="none" strike="noStrike" cap="none">
                <a:solidFill>
                  <a:schemeClr val="dk1"/>
                </a:solidFill>
                <a:latin typeface="Arial"/>
                <a:ea typeface="Arial"/>
                <a:cs typeface="Arial"/>
                <a:sym typeface="Arial"/>
              </a:rPr>
              <a:t>loop( )</a:t>
            </a:r>
            <a:r>
              <a:rPr lang="pt-BR" sz="1800" b="0" i="0" u="none" strike="noStrike" cap="none">
                <a:solidFill>
                  <a:schemeClr val="dk1"/>
                </a:solidFill>
                <a:latin typeface="Arial"/>
                <a:ea typeface="Arial"/>
                <a:cs typeface="Arial"/>
                <a:sym typeface="Arial"/>
              </a:rPr>
              <a:t>. Função é um conceito que vem da Matemática e que relaciona um </a:t>
            </a:r>
            <a:r>
              <a:rPr lang="pt-BR" sz="1800" b="1" i="0" u="none" strike="noStrike" cap="none">
                <a:solidFill>
                  <a:schemeClr val="dk1"/>
                </a:solidFill>
                <a:latin typeface="Arial"/>
                <a:ea typeface="Arial"/>
                <a:cs typeface="Arial"/>
                <a:sym typeface="Arial"/>
              </a:rPr>
              <a:t>argumento</a:t>
            </a:r>
            <a:r>
              <a:rPr lang="pt-BR" sz="1800" b="0" i="0" u="none" strike="noStrike" cap="none">
                <a:solidFill>
                  <a:schemeClr val="dk1"/>
                </a:solidFill>
                <a:latin typeface="Arial"/>
                <a:ea typeface="Arial"/>
                <a:cs typeface="Arial"/>
                <a:sym typeface="Arial"/>
              </a:rPr>
              <a:t> a um </a:t>
            </a:r>
            <a:r>
              <a:rPr lang="pt-BR" sz="1800" b="1" i="0" u="none" strike="noStrike" cap="none">
                <a:solidFill>
                  <a:schemeClr val="dk1"/>
                </a:solidFill>
                <a:latin typeface="Arial"/>
                <a:ea typeface="Arial"/>
                <a:cs typeface="Arial"/>
                <a:sym typeface="Arial"/>
              </a:rPr>
              <a:t>valor numérico </a:t>
            </a:r>
            <a:r>
              <a:rPr lang="pt-BR" sz="1800" b="0" i="0" u="none" strike="noStrike" cap="none">
                <a:solidFill>
                  <a:schemeClr val="dk1"/>
                </a:solidFill>
                <a:latin typeface="Arial"/>
                <a:ea typeface="Arial"/>
                <a:cs typeface="Arial"/>
                <a:sym typeface="Arial"/>
              </a:rPr>
              <a:t>por meio de uma regra de associação, ou formula. Funções em linguagens de programação são como sub-rotinas ou procedimentos, são pequenos blocos de programas usados para montar o programa principal. Elas podem ser escritas pelo programador para realizar tarefas repetitivas simples ou podem ser incorporadas prontas ao programa principal em forma de bibliotecas. As funções podem ou não computar valores; as primeiras retornam um valor como resultado de uma operação; as segundas não retornam valor nenhum, podem apenas executar outras funções que também podem ou não retornar valores. Na linguagem de programação do Arduino as funções </a:t>
            </a:r>
            <a:r>
              <a:rPr lang="pt-BR" sz="1800" b="0" i="1" u="none" strike="noStrike" cap="none">
                <a:solidFill>
                  <a:schemeClr val="dk1"/>
                </a:solidFill>
                <a:latin typeface="Arial"/>
                <a:ea typeface="Arial"/>
                <a:cs typeface="Arial"/>
                <a:sym typeface="Arial"/>
              </a:rPr>
              <a:t>setup() </a:t>
            </a:r>
            <a:r>
              <a:rPr lang="pt-BR" sz="1800" b="0" i="0" u="none" strike="noStrike" cap="none">
                <a:solidFill>
                  <a:schemeClr val="dk1"/>
                </a:solidFill>
                <a:latin typeface="Arial"/>
                <a:ea typeface="Arial"/>
                <a:cs typeface="Arial"/>
                <a:sym typeface="Arial"/>
              </a:rPr>
              <a:t>e </a:t>
            </a:r>
            <a:r>
              <a:rPr lang="pt-BR" sz="1800" b="0" i="1" u="none" strike="noStrike" cap="none">
                <a:solidFill>
                  <a:schemeClr val="dk1"/>
                </a:solidFill>
                <a:latin typeface="Arial"/>
                <a:ea typeface="Arial"/>
                <a:cs typeface="Arial"/>
                <a:sym typeface="Arial"/>
              </a:rPr>
              <a:t>loop()</a:t>
            </a:r>
            <a:r>
              <a:rPr lang="pt-BR" sz="1800" b="0" i="0" u="none" strike="noStrike" cap="none">
                <a:solidFill>
                  <a:schemeClr val="dk1"/>
                </a:solidFill>
                <a:latin typeface="Arial"/>
                <a:ea typeface="Arial"/>
                <a:cs typeface="Arial"/>
                <a:sym typeface="Arial"/>
              </a:rPr>
              <a:t> são as únicas obrigatórias.</a:t>
            </a:r>
            <a:endParaRPr/>
          </a:p>
        </p:txBody>
      </p:sp>
      <p:sp>
        <p:nvSpPr>
          <p:cNvPr id="131" name="Google Shape;131;p8"/>
          <p:cNvSpPr/>
          <p:nvPr/>
        </p:nvSpPr>
        <p:spPr>
          <a:xfrm>
            <a:off x="720649" y="596158"/>
            <a:ext cx="2082621"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pt-BR" sz="3600" b="1" i="0" u="none" strike="noStrike" cap="none">
                <a:solidFill>
                  <a:srgbClr val="FF0000"/>
                </a:solidFill>
                <a:latin typeface="Arial"/>
                <a:ea typeface="Arial"/>
                <a:cs typeface="Arial"/>
                <a:sym typeface="Arial"/>
              </a:rPr>
              <a:t>Funções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9"/>
          <p:cNvSpPr txBox="1"/>
          <p:nvPr/>
        </p:nvSpPr>
        <p:spPr>
          <a:xfrm>
            <a:off x="720649" y="816294"/>
            <a:ext cx="9947351" cy="4662815"/>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pt-BR" sz="1800" b="0" i="0" u="none" strike="noStrike" cap="none">
                <a:solidFill>
                  <a:schemeClr val="dk1"/>
                </a:solidFill>
                <a:latin typeface="Arial"/>
                <a:ea typeface="Arial"/>
                <a:cs typeface="Arial"/>
                <a:sym typeface="Arial"/>
              </a:rPr>
              <a:t>Toda função deve ter um nome, e os procedimentos que ela vai executar poderão vir entre uma chave de abertura “{“ e uma de fechamento “}”, como na função </a:t>
            </a:r>
            <a:r>
              <a:rPr lang="pt-BR" sz="1800" b="0" i="1" u="none" strike="noStrike" cap="none">
                <a:solidFill>
                  <a:schemeClr val="dk1"/>
                </a:solidFill>
                <a:latin typeface="Arial"/>
                <a:ea typeface="Arial"/>
                <a:cs typeface="Arial"/>
                <a:sym typeface="Arial"/>
              </a:rPr>
              <a:t>setup()</a:t>
            </a:r>
            <a:r>
              <a:rPr lang="pt-BR" sz="1800" b="0" i="0" u="none" strike="noStrike" cap="none">
                <a:solidFill>
                  <a:schemeClr val="dk1"/>
                </a:solidFill>
                <a:latin typeface="Arial"/>
                <a:ea typeface="Arial"/>
                <a:cs typeface="Arial"/>
                <a:sym typeface="Arial"/>
              </a:rPr>
              <a:t> abaixo, do </a:t>
            </a:r>
            <a:r>
              <a:rPr lang="pt-BR" sz="1800" b="0" i="1" u="none" strike="noStrike" cap="none">
                <a:solidFill>
                  <a:schemeClr val="dk1"/>
                </a:solidFill>
                <a:latin typeface="Arial"/>
                <a:ea typeface="Arial"/>
                <a:cs typeface="Arial"/>
                <a:sym typeface="Arial"/>
              </a:rPr>
              <a:t>sketch</a:t>
            </a:r>
            <a:r>
              <a:rPr lang="pt-BR" sz="1800" b="0" i="0" u="none" strike="noStrike" cap="none">
                <a:solidFill>
                  <a:schemeClr val="dk1"/>
                </a:solidFill>
                <a:latin typeface="Arial"/>
                <a:ea typeface="Arial"/>
                <a:cs typeface="Arial"/>
                <a:sym typeface="Arial"/>
              </a:rPr>
              <a:t>, que chama a função </a:t>
            </a:r>
            <a:r>
              <a:rPr lang="pt-BR" sz="1800" b="0" i="1" u="none" strike="noStrike" cap="none">
                <a:solidFill>
                  <a:schemeClr val="dk1"/>
                </a:solidFill>
                <a:latin typeface="Arial"/>
                <a:ea typeface="Arial"/>
                <a:cs typeface="Arial"/>
                <a:sym typeface="Arial"/>
              </a:rPr>
              <a:t>pinMode()</a:t>
            </a:r>
            <a:r>
              <a:rPr lang="pt-BR" sz="1800" b="0" i="0" u="none" strike="noStrike" cap="none">
                <a:solidFill>
                  <a:schemeClr val="dk1"/>
                </a:solidFill>
                <a:latin typeface="Arial"/>
                <a:ea typeface="Arial"/>
                <a:cs typeface="Arial"/>
                <a:sym typeface="Arial"/>
              </a:rPr>
              <a:t> para configurar o pino 13 do Arduino como saída.</a:t>
            </a:r>
            <a:endParaRPr/>
          </a:p>
          <a:p>
            <a:pPr marL="0" marR="0" lvl="0" indent="0" algn="just" rtl="0">
              <a:lnSpc>
                <a:spcPct val="150000"/>
              </a:lnSpc>
              <a:spcBef>
                <a:spcPts val="0"/>
              </a:spcBef>
              <a:spcAft>
                <a:spcPts val="0"/>
              </a:spcAft>
              <a:buNone/>
            </a:pPr>
            <a:r>
              <a:rPr lang="pt-BR" sz="1800" b="0" i="0" u="none" strike="noStrike" cap="none">
                <a:solidFill>
                  <a:srgbClr val="0070C0"/>
                </a:solidFill>
                <a:latin typeface="Arial"/>
                <a:ea typeface="Arial"/>
                <a:cs typeface="Arial"/>
                <a:sym typeface="Arial"/>
              </a:rPr>
              <a:t>void</a:t>
            </a:r>
            <a:r>
              <a:rPr lang="pt-BR" sz="1800" b="0" i="0" u="none" strike="noStrike" cap="none">
                <a:solidFill>
                  <a:schemeClr val="dk1"/>
                </a:solidFill>
                <a:latin typeface="Arial"/>
                <a:ea typeface="Arial"/>
                <a:cs typeface="Arial"/>
                <a:sym typeface="Arial"/>
              </a:rPr>
              <a:t> setup( )   {</a:t>
            </a:r>
            <a:endParaRPr/>
          </a:p>
          <a:p>
            <a:pPr marL="0" marR="0" lvl="0" indent="0" algn="just" rtl="0">
              <a:lnSpc>
                <a:spcPct val="150000"/>
              </a:lnSpc>
              <a:spcBef>
                <a:spcPts val="0"/>
              </a:spcBef>
              <a:spcAft>
                <a:spcPts val="0"/>
              </a:spcAft>
              <a:buNone/>
            </a:pPr>
            <a:r>
              <a:rPr lang="pt-BR" sz="1800" b="0" i="0" u="none" strike="noStrike" cap="none">
                <a:solidFill>
                  <a:schemeClr val="dk1"/>
                </a:solidFill>
                <a:latin typeface="Arial"/>
                <a:ea typeface="Arial"/>
                <a:cs typeface="Arial"/>
                <a:sym typeface="Arial"/>
              </a:rPr>
              <a:t>          </a:t>
            </a:r>
            <a:r>
              <a:rPr lang="pt-BR" sz="1800" b="0" i="0" u="none" strike="noStrike" cap="none">
                <a:solidFill>
                  <a:srgbClr val="FF0000"/>
                </a:solidFill>
                <a:latin typeface="Arial"/>
                <a:ea typeface="Arial"/>
                <a:cs typeface="Arial"/>
                <a:sym typeface="Arial"/>
              </a:rPr>
              <a:t>pinMode</a:t>
            </a:r>
            <a:r>
              <a:rPr lang="pt-BR" sz="1800" b="0" i="0" u="none" strike="noStrike" cap="none">
                <a:solidFill>
                  <a:schemeClr val="dk1"/>
                </a:solidFill>
                <a:latin typeface="Arial"/>
                <a:ea typeface="Arial"/>
                <a:cs typeface="Arial"/>
                <a:sym typeface="Arial"/>
              </a:rPr>
              <a:t>(13, </a:t>
            </a:r>
            <a:r>
              <a:rPr lang="pt-BR" sz="1800" b="0" i="0" u="none" strike="noStrike" cap="none">
                <a:solidFill>
                  <a:srgbClr val="0070C0"/>
                </a:solidFill>
                <a:latin typeface="Arial"/>
                <a:ea typeface="Arial"/>
                <a:cs typeface="Arial"/>
                <a:sym typeface="Arial"/>
              </a:rPr>
              <a:t>OUTPUT</a:t>
            </a:r>
            <a:r>
              <a:rPr lang="pt-BR" sz="1800" b="0" i="0" u="none" strike="noStrike" cap="none">
                <a:solidFill>
                  <a:schemeClr val="dk1"/>
                </a:solidFill>
                <a:latin typeface="Arial"/>
                <a:ea typeface="Arial"/>
                <a:cs typeface="Arial"/>
                <a:sym typeface="Arial"/>
              </a:rPr>
              <a:t>);</a:t>
            </a:r>
            <a:endParaRPr/>
          </a:p>
          <a:p>
            <a:pPr marL="0" marR="0" lvl="0" indent="0" algn="just" rtl="0">
              <a:lnSpc>
                <a:spcPct val="150000"/>
              </a:lnSpc>
              <a:spcBef>
                <a:spcPts val="0"/>
              </a:spcBef>
              <a:spcAft>
                <a:spcPts val="0"/>
              </a:spcAft>
              <a:buNone/>
            </a:pPr>
            <a:r>
              <a:rPr lang="pt-BR" sz="1800" b="0" i="0" u="none" strike="noStrike" cap="none">
                <a:solidFill>
                  <a:schemeClr val="dk1"/>
                </a:solidFill>
                <a:latin typeface="Arial"/>
                <a:ea typeface="Arial"/>
                <a:cs typeface="Arial"/>
                <a:sym typeface="Arial"/>
              </a:rPr>
              <a:t>}</a:t>
            </a:r>
            <a:endParaRPr/>
          </a:p>
          <a:p>
            <a:pPr marL="0" marR="0" lvl="0" indent="0" algn="just" rtl="0">
              <a:lnSpc>
                <a:spcPct val="150000"/>
              </a:lnSpc>
              <a:spcBef>
                <a:spcPts val="0"/>
              </a:spcBef>
              <a:spcAft>
                <a:spcPts val="0"/>
              </a:spcAft>
              <a:buNone/>
            </a:pPr>
            <a:r>
              <a:rPr lang="pt-BR" sz="1800" b="0" i="0" u="none" strike="noStrike" cap="none">
                <a:solidFill>
                  <a:schemeClr val="dk1"/>
                </a:solidFill>
                <a:latin typeface="Arial"/>
                <a:ea typeface="Arial"/>
                <a:cs typeface="Arial"/>
                <a:sym typeface="Arial"/>
              </a:rPr>
              <a:t>Observe que o corpo da função, os procedimentos entre as chaves “{“ e “}”, deve obrigatoriamente ser finalizada com ponto-e-vírgula; sua omissão causará erro quando da compilação do </a:t>
            </a:r>
            <a:r>
              <a:rPr lang="pt-BR" sz="1800" b="0" i="1" u="none" strike="noStrike" cap="none">
                <a:solidFill>
                  <a:schemeClr val="dk1"/>
                </a:solidFill>
                <a:latin typeface="Arial"/>
                <a:ea typeface="Arial"/>
                <a:cs typeface="Arial"/>
                <a:sym typeface="Arial"/>
              </a:rPr>
              <a:t>sketch</a:t>
            </a:r>
            <a:r>
              <a:rPr lang="pt-BR" sz="1800" b="0" i="0" u="none" strike="noStrike" cap="none">
                <a:solidFill>
                  <a:schemeClr val="dk1"/>
                </a:solidFill>
                <a:latin typeface="Arial"/>
                <a:ea typeface="Arial"/>
                <a:cs typeface="Arial"/>
                <a:sym typeface="Arial"/>
              </a:rPr>
              <a:t>. A declaração </a:t>
            </a:r>
            <a:r>
              <a:rPr lang="pt-BR" sz="1800" b="1" i="0" u="none" strike="noStrike" cap="none">
                <a:solidFill>
                  <a:schemeClr val="dk1"/>
                </a:solidFill>
                <a:latin typeface="Arial"/>
                <a:ea typeface="Arial"/>
                <a:cs typeface="Arial"/>
                <a:sym typeface="Arial"/>
              </a:rPr>
              <a:t>void</a:t>
            </a:r>
            <a:r>
              <a:rPr lang="pt-BR" sz="1800" b="0" i="0" u="none" strike="noStrike" cap="none">
                <a:solidFill>
                  <a:schemeClr val="dk1"/>
                </a:solidFill>
                <a:latin typeface="Arial"/>
                <a:ea typeface="Arial"/>
                <a:cs typeface="Arial"/>
                <a:sym typeface="Arial"/>
              </a:rPr>
              <a:t> antes da função </a:t>
            </a:r>
            <a:r>
              <a:rPr lang="pt-BR" sz="1800" b="0" i="1" u="none" strike="noStrike" cap="none">
                <a:solidFill>
                  <a:schemeClr val="dk1"/>
                </a:solidFill>
                <a:latin typeface="Arial"/>
                <a:ea typeface="Arial"/>
                <a:cs typeface="Arial"/>
                <a:sym typeface="Arial"/>
              </a:rPr>
              <a:t>setup()</a:t>
            </a:r>
            <a:r>
              <a:rPr lang="pt-BR" sz="1800" b="0" i="0" u="none" strike="noStrike" cap="none">
                <a:solidFill>
                  <a:schemeClr val="dk1"/>
                </a:solidFill>
                <a:latin typeface="Arial"/>
                <a:ea typeface="Arial"/>
                <a:cs typeface="Arial"/>
                <a:sym typeface="Arial"/>
              </a:rPr>
              <a:t> indica que nenhum valor é retornado por essa função, ela apenas chama uma outra função que configura um pino do Arduino.</a:t>
            </a:r>
            <a:endParaRPr/>
          </a:p>
        </p:txBody>
      </p:sp>
    </p:spTree>
  </p:cSld>
  <p:clrMapOvr>
    <a:masterClrMapping/>
  </p:clrMapOvr>
</p:sld>
</file>

<file path=ppt/theme/theme1.xml><?xml version="1.0" encoding="utf-8"?>
<a:theme xmlns:a="http://schemas.openxmlformats.org/drawingml/2006/main" name="Opulento">
  <a:themeElements>
    <a:clrScheme name="Opulento">
      <a:dk1>
        <a:srgbClr val="000000"/>
      </a:dk1>
      <a:lt1>
        <a:srgbClr val="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TotalTime>
  <Words>1947</Words>
  <Application>Microsoft Office PowerPoint</Application>
  <PresentationFormat>Widescreen</PresentationFormat>
  <Paragraphs>107</Paragraphs>
  <Slides>18</Slides>
  <Notes>18</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18</vt:i4>
      </vt:variant>
    </vt:vector>
  </HeadingPairs>
  <TitlesOfParts>
    <vt:vector size="22" baseType="lpstr">
      <vt:lpstr>Arial</vt:lpstr>
      <vt:lpstr>Noto Sans Symbols</vt:lpstr>
      <vt:lpstr>Trebuchet MS</vt:lpstr>
      <vt:lpstr>Opulento</vt:lpstr>
      <vt:lpstr>CAPACITAÇÃO ROBÓTICA ATIVA</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CAPACITAÇÃO ROBÓTICA ATIVA</dc:title>
  <dc:creator>Darlan Alves Cardoso</dc:creator>
  <cp:lastModifiedBy>Italo Emannoel</cp:lastModifiedBy>
  <cp:revision>3</cp:revision>
  <dcterms:created xsi:type="dcterms:W3CDTF">2017-11-02T09:15:27Z</dcterms:created>
  <dcterms:modified xsi:type="dcterms:W3CDTF">2024-10-01T12:46:05Z</dcterms:modified>
</cp:coreProperties>
</file>