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2" r:id="rId17"/>
    <p:sldId id="283" r:id="rId18"/>
    <p:sldId id="284" r:id="rId19"/>
    <p:sldId id="285" r:id="rId20"/>
    <p:sldId id="286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33f2a3ca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33f2a3ca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33f2a3ca2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33f2a3ca2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33f2a3ca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33f2a3ca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33f2a3ca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33f2a3ca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33f2a3ca2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33f2a3ca2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33f2a3ca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d33f2a3ca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33f2a3ca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d33f2a3ca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784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33f2a3ca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d33f2a3ca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802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33f2a3ca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d33f2a3ca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287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33f2a3ca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d33f2a3ca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351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33f2a3c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33f2a3c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33f2a3ca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d33f2a3ca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338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33f2a3ca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33f2a3ca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4720a743f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4720a743f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4720a743f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4720a743f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4720a743f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04720a743f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4720a743f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04720a743f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4720a743f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4720a743f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4720a743f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4720a743f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4720a743f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04720a743f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4720a743f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04720a743f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33f2a3ca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33f2a3ca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04720a743f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04720a743f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33f2a3ca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33f2a3ca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33f2a3ca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33f2a3ca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33f2a3ca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33f2a3ca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33f2a3ca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d33f2a3ca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33f2a3ca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33f2a3ca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33f2a3ca2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33f2a3ca2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2197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CAPACITAÇÃO SEDUC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SEDUC+TRON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COMPONENTES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b="1">
                <a:solidFill>
                  <a:schemeClr val="dk1"/>
                </a:solidFill>
              </a:rPr>
              <a:t>MOTOR COM CAIXA DE REDUÇÃO E RODA: </a:t>
            </a:r>
            <a:r>
              <a:rPr lang="pt-BR" sz="1500">
                <a:solidFill>
                  <a:schemeClr val="dk1"/>
                </a:solidFill>
              </a:rPr>
              <a:t>É UM MOTOR COMUM DE 5V QUE PARA SER USADO COMO RODA EM UM CARRINHO, NECESSITA DE UMA KIT DE ENGRENAGENS(CAIXA DE REDUÇÃO), PARA QUE SUA VELOCIDADE E TRAÇÃO SEJAM CONTROLADAS.</a:t>
            </a:r>
            <a:endParaRPr sz="22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988" y="2442600"/>
            <a:ext cx="2052025" cy="197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SENSORES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b="1">
                <a:solidFill>
                  <a:schemeClr val="dk1"/>
                </a:solidFill>
              </a:rPr>
              <a:t>RUÍDO:</a:t>
            </a:r>
            <a:r>
              <a:rPr lang="pt-BR" sz="1500">
                <a:solidFill>
                  <a:schemeClr val="dk1"/>
                </a:solidFill>
              </a:rPr>
              <a:t> DETECTA RUÍDOS POR SEU MICROFONE CENTRAL E MANDA INFORMA A PLATAFORMA CONTROLADORA ATRAVÉS DE PULSOS ELÉTRICOS.</a:t>
            </a:r>
            <a:endParaRPr sz="15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363" y="2487975"/>
            <a:ext cx="2143275" cy="187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SENSORES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b="1">
                <a:solidFill>
                  <a:schemeClr val="dk1"/>
                </a:solidFill>
              </a:rPr>
              <a:t>SENSOR DE LINHA:</a:t>
            </a:r>
            <a:r>
              <a:rPr lang="pt-BR" sz="1500">
                <a:solidFill>
                  <a:schemeClr val="dk1"/>
                </a:solidFill>
              </a:rPr>
              <a:t> USADO PARA DETECTAR LINHAS MONOCROMÁTICAS PRETAS, EM SUPERFÍCIES MAIS CLARAS.</a:t>
            </a:r>
            <a:endParaRPr sz="2200"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6513" y="2654150"/>
            <a:ext cx="1870975" cy="18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SENSORES</a:t>
            </a: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b="1">
                <a:solidFill>
                  <a:schemeClr val="dk1"/>
                </a:solidFill>
              </a:rPr>
              <a:t>SENSOR DE PRESENÇA (PIR):</a:t>
            </a:r>
            <a:r>
              <a:rPr lang="pt-BR" sz="1500">
                <a:solidFill>
                  <a:schemeClr val="dk1"/>
                </a:solidFill>
              </a:rPr>
              <a:t> DETECTA PRESENÇAS ATRAVÉS DE RADIAÇÃO INFRAVERMELHA.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7538" y="2240750"/>
            <a:ext cx="2148925" cy="21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SENSORES</a:t>
            </a: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b="1">
                <a:solidFill>
                  <a:schemeClr val="dk1"/>
                </a:solidFill>
              </a:rPr>
              <a:t>SENSOR ULTRASSÔNICO:</a:t>
            </a:r>
            <a:r>
              <a:rPr lang="pt-BR" sz="1500">
                <a:solidFill>
                  <a:schemeClr val="dk1"/>
                </a:solidFill>
              </a:rPr>
              <a:t> MEDE DISTÂNCIA ATRAVÉS DE PULSOS SONOROS EM UMA FREQUÊNCIA IMPERCEPTÍVEL AOS OUVIDOS HUMANOS.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8092" y="2348300"/>
            <a:ext cx="2047825" cy="20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SENSORES</a:t>
            </a:r>
            <a:endParaRPr dirty="0"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b="1" dirty="0">
                <a:solidFill>
                  <a:schemeClr val="dk1"/>
                </a:solidFill>
              </a:rPr>
              <a:t>MÓDULO LDR:</a:t>
            </a:r>
            <a:r>
              <a:rPr lang="pt-BR" sz="1500" dirty="0">
                <a:solidFill>
                  <a:schemeClr val="dk1"/>
                </a:solidFill>
              </a:rPr>
              <a:t> TEM A MESMA FUNÇÃO DO LDR TRADICIONAL, PORÉM ELE JÁ POSSUI TERMINAIS QUE FACILITAM SUA CONEXÃO NA PROTOBOARD.</a:t>
            </a:r>
            <a:endParaRPr sz="2200" dirty="0"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1487" y="2687850"/>
            <a:ext cx="1881025" cy="18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SENSORES</a:t>
            </a:r>
            <a:endParaRPr dirty="0"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pt-BR" sz="1500" b="1" dirty="0">
                <a:solidFill>
                  <a:schemeClr val="dk1"/>
                </a:solidFill>
              </a:rPr>
              <a:t>SENSOR DE GÁS: </a:t>
            </a:r>
            <a:r>
              <a:rPr lang="pt-BR" sz="1500" b="0" i="0" dirty="0">
                <a:solidFill>
                  <a:srgbClr val="111111"/>
                </a:solidFill>
                <a:effectLst/>
                <a:latin typeface="+mn-lt"/>
              </a:rPr>
              <a:t>OS SENSORES DE GÁS SÃO DISPOSITIVOS PROJETADOS PARA DETECTAR A PRESENÇA DE GASES ESPECÍFICOS NO AMBIENTE E, EM ALGUNS CASOS, MEDIR SUA CONCENTRAÇÃO. SEU FUNCIONAMENTO VARIA DE ACORDO COM O TIPO DE SENSOR E A TECNOLOGIA QUE UTILIZAM.</a:t>
            </a:r>
            <a:endParaRPr lang="pt-BR" sz="1500" b="1" dirty="0">
              <a:latin typeface="+mn-l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dirty="0">
                <a:solidFill>
                  <a:schemeClr val="dk1"/>
                </a:solidFill>
              </a:rPr>
              <a:t>.</a:t>
            </a:r>
            <a:endParaRPr sz="2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C7E7CF-8024-4F27-8B1B-DD1FD44F4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267" y="2663816"/>
            <a:ext cx="1990666" cy="203465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542501A-3AFF-409A-AF0F-7F5CFE092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326" y="2438505"/>
            <a:ext cx="2124581" cy="213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9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SENSORES</a:t>
            </a:r>
            <a:endParaRPr dirty="0"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pt-BR" sz="1500" b="1" dirty="0">
                <a:solidFill>
                  <a:schemeClr val="dk1"/>
                </a:solidFill>
              </a:rPr>
              <a:t>SENSOR DE PRESSÃO: </a:t>
            </a:r>
            <a:r>
              <a:rPr lang="pt-BR" sz="1500" dirty="0"/>
              <a:t>OS SENSORES DE PRESSÃO UTILIZADOS COM ARDUINO FUNCIONAM CONVERTENDO A PRESSÃO APLICADA EM UM SINAL ELÉTRICO QUE PODE SER LIDO E PROCESSADO PELO MICROCONTROLADOR. A MAIORIA DESSES SENSORES POSSUI UM DIAFRAGMA OU MEMBRANA QUE SE FLEXIONA SOB A FORÇA APLICADA, CAUSANDO UMA MUDANÇA NA RESISTÊNCIA. ESSA VARIAÇÃO DE RESISTÊNCIA É ENTÃO INTERPRETADA PELO ARDUINO PARA DETERMINAR A PRESSÃO.</a:t>
            </a:r>
            <a:endParaRPr sz="15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3118F2F-E87C-44F4-B5C6-3DFB8E1A6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000" y="2860675"/>
            <a:ext cx="1799034" cy="178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91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SENSORES</a:t>
            </a:r>
            <a:endParaRPr dirty="0"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pt-BR" sz="1500" b="1" dirty="0">
                <a:solidFill>
                  <a:schemeClr val="dk1"/>
                </a:solidFill>
              </a:rPr>
              <a:t>SENSOR DE INCLINAÇÃO: </a:t>
            </a:r>
            <a:r>
              <a:rPr lang="pt-BR" sz="1500" b="0" i="0" dirty="0">
                <a:solidFill>
                  <a:srgbClr val="111111"/>
                </a:solidFill>
                <a:effectLst/>
                <a:latin typeface="+mn-lt"/>
              </a:rPr>
              <a:t>OS SENSORES DE INCLINAÇÃO USADOS COM ARDUINO FUNCIONAM DETECTANDO MUDANÇAS NA ORIENTAÇÃO DO SENSOR EM RELAÇÃO AO HORIZONTE. EXISTEM DIFERENTES TIPOS DE SENSORES DE INCLINAÇÃO, COMO OS SENSORES DE ESFERA, MERCÚRIO E MEMS (MICRO-ELECTRO-MECHANICAL SYSTEMS)</a:t>
            </a:r>
            <a:endParaRPr sz="1500" dirty="0">
              <a:latin typeface="+mn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42FAE93-6C66-4858-ABFD-77C17090A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429" y="2766894"/>
            <a:ext cx="2550172" cy="180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43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SENSORES</a:t>
            </a:r>
            <a:endParaRPr dirty="0"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pt-BR" sz="1500" b="1" dirty="0">
                <a:solidFill>
                  <a:schemeClr val="dk1"/>
                </a:solidFill>
              </a:rPr>
              <a:t>SENSOR DE UMIDADE DO SOLO: </a:t>
            </a:r>
            <a:r>
              <a:rPr lang="pt-BR" sz="1500" b="0" i="0" dirty="0">
                <a:solidFill>
                  <a:srgbClr val="111111"/>
                </a:solidFill>
                <a:effectLst/>
                <a:latin typeface="+mn-lt"/>
              </a:rPr>
              <a:t>OS SENSORES DE UMIDADE DO SOLO FUNCIONAM MEDINDO A QUANTIDADE DE ÁGUA PRESENTE NO SOLO. ELES GERALMENTE CONSISTEM EM DUAS SONDAS QUE SÃO INSERIDAS NO SOLO. QUANDO A ÁGUA ESTÁ PRESENTE, ELA ALTERA A RESISTÊNCIA ELÉTRICA ENTRE AS SONDAS.</a:t>
            </a:r>
            <a:endParaRPr sz="1500" dirty="0">
              <a:latin typeface="+mn-l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35922E3-6CF7-49A1-A96D-FBD8AEB4B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872" y="2571750"/>
            <a:ext cx="2882256" cy="219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0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COMPONENTES 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</a:rPr>
              <a:t>POTENCIÔMETRO:</a:t>
            </a:r>
            <a:r>
              <a:rPr lang="pt-BR">
                <a:solidFill>
                  <a:schemeClr val="dk1"/>
                </a:solidFill>
              </a:rPr>
              <a:t> RESISTOR QUE POSSUI SUA RESISTÊNCIA VARIÁVEL. A MEDIDA QUE GIRAMOS O REGULADOR QUE O MESMO POSSUI, SUA RESISTÊNCIA MUDA DE 0 OHM PARA SUA MÁXIMA, QUE PODE VARIAR DE ACORDO COM O TIPO DE POTENCIÔMETRO.</a:t>
            </a:r>
            <a:endParaRPr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6613" y="2519275"/>
            <a:ext cx="2019063" cy="19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SENSORES</a:t>
            </a:r>
            <a:endParaRPr dirty="0"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/>
            <a:r>
              <a:rPr lang="pt-BR" sz="1500" b="1" dirty="0">
                <a:solidFill>
                  <a:schemeClr val="dk1"/>
                </a:solidFill>
              </a:rPr>
              <a:t>UMIDADE E TEMPERATURA: </a:t>
            </a:r>
            <a:r>
              <a:rPr lang="pt-BR" sz="1500" dirty="0"/>
              <a:t>O SENSOR DHT11 É UM DISPOSITIVO USADO PARA MEDIR A TEMPERATURA E A UMIDADE DO AR. ELE FUNCIONA UTILIZANDO DOIS COMPONENTES PRINCIPAIS:</a:t>
            </a:r>
          </a:p>
          <a:p>
            <a:pPr algn="l">
              <a:buFont typeface="+mj-lt"/>
              <a:buAutoNum type="arabicPeriod"/>
            </a:pPr>
            <a:r>
              <a:rPr lang="pt-BR" sz="1500" dirty="0"/>
              <a:t>SENSOR DE UMIDADE: UM SENSOR CAPACITIVO QUE MEDE A UMIDADE RELATIVA DO AR.</a:t>
            </a:r>
          </a:p>
          <a:p>
            <a:pPr algn="l">
              <a:buFont typeface="+mj-lt"/>
              <a:buAutoNum type="arabicPeriod"/>
            </a:pPr>
            <a:r>
              <a:rPr lang="pt-BR" sz="1500" dirty="0"/>
              <a:t>SENSOR DE TEMPERATURA: UM TERMISTOR NTC (COEFICIENTE DE TEMPERATURA NEGATIVA) QUE MEDE A TEMPERATURA AMBIENTE.</a:t>
            </a:r>
          </a:p>
          <a:p>
            <a:pPr marL="0" indent="0" algn="just">
              <a:buClr>
                <a:schemeClr val="dk1"/>
              </a:buClr>
              <a:buSzPts val="1100"/>
              <a:buNone/>
            </a:pPr>
            <a:endParaRPr sz="1500" dirty="0">
              <a:latin typeface="+mn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AA51C8-9822-4B63-B025-C62FF06EF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823" y="3166011"/>
            <a:ext cx="1852353" cy="190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68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320"/>
              <a:t>PRÁTICAS COM SENSORES - USO DE ELETRÔNICA - PIR</a:t>
            </a:r>
            <a:endParaRPr sz="2020"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 rotWithShape="1">
          <a:blip r:embed="rId3">
            <a:alphaModFix/>
          </a:blip>
          <a:srcRect l="984" t="7528" r="-14119" b="2308"/>
          <a:stretch/>
        </p:blipFill>
        <p:spPr>
          <a:xfrm>
            <a:off x="311700" y="1238850"/>
            <a:ext cx="8422076" cy="390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320"/>
              <a:t>PRÁTICAS COM SENSORES - USO DE ELETRÔNICA - IR</a:t>
            </a:r>
            <a:endParaRPr sz="232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320"/>
              <a:t>COMPARAÇÕES (IR VS LINHA)</a:t>
            </a:r>
            <a:endParaRPr sz="2320"/>
          </a:p>
        </p:txBody>
      </p:sp>
      <p:sp>
        <p:nvSpPr>
          <p:cNvPr id="166" name="Google Shape;166;p29"/>
          <p:cNvSpPr txBox="1">
            <a:spLocks noGrp="1"/>
          </p:cNvSpPr>
          <p:nvPr>
            <p:ph type="body" idx="1"/>
          </p:nvPr>
        </p:nvSpPr>
        <p:spPr>
          <a:xfrm>
            <a:off x="311700" y="1915400"/>
            <a:ext cx="7699200" cy="30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575" y="1325375"/>
            <a:ext cx="5496600" cy="349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2258"/>
            <a:ext cx="9144000" cy="4280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0022"/>
            <a:ext cx="9144000" cy="4783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6912"/>
            <a:ext cx="9144000" cy="43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311700" y="53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320"/>
              <a:t>PRÁTICAS COM SENSORES - USO DE ELETRÔNICA SENSOR DE RUÍDO</a:t>
            </a:r>
            <a:endParaRPr sz="2020"/>
          </a:p>
        </p:txBody>
      </p:sp>
      <p:sp>
        <p:nvSpPr>
          <p:cNvPr id="194" name="Google Shape;19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912" y="887550"/>
            <a:ext cx="6294176" cy="410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682" y="0"/>
            <a:ext cx="683663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012" y="972350"/>
            <a:ext cx="5085974" cy="410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5"/>
          <p:cNvSpPr txBox="1">
            <a:spLocks noGrp="1"/>
          </p:cNvSpPr>
          <p:nvPr>
            <p:ph type="title"/>
          </p:nvPr>
        </p:nvSpPr>
        <p:spPr>
          <a:xfrm>
            <a:off x="464100" y="206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320"/>
              <a:t>PRÁTICAS COM SENSORES - USO DE ELETRÔNICA SENSOR DE UMIDADE</a:t>
            </a:r>
            <a:endParaRPr sz="202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title"/>
          </p:nvPr>
        </p:nvSpPr>
        <p:spPr>
          <a:xfrm>
            <a:off x="311700" y="53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320"/>
              <a:t>PRÁTICAS COM SENSORES - USO DE ELETRÔNICA SENSOR DE ÁGUA</a:t>
            </a:r>
            <a:endParaRPr sz="2020"/>
          </a:p>
        </p:txBody>
      </p:sp>
      <p:pic>
        <p:nvPicPr>
          <p:cNvPr id="216" name="Google Shape;2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800" y="856100"/>
            <a:ext cx="6835200" cy="443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COMPONENTES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b="1">
                <a:solidFill>
                  <a:schemeClr val="dk1"/>
                </a:solidFill>
              </a:rPr>
              <a:t>RESISTOR:</a:t>
            </a:r>
            <a:r>
              <a:rPr lang="pt-BR" sz="1500">
                <a:solidFill>
                  <a:schemeClr val="dk1"/>
                </a:solidFill>
              </a:rPr>
              <a:t> COMPONENTE FEITO EM CERÂMICA, QUE POSSUI SUA RESISTÊNCIA FIXA. A VARIAÇÃO DE SUA RESISTÊNCIA, DEPENDE DAS FAIXAS COR PRESENTES EM CADA RESISTOR.</a:t>
            </a:r>
            <a:endParaRPr sz="15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278" y="2669975"/>
            <a:ext cx="2033450" cy="163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3" name="Google Shape;2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2102649" y="-709776"/>
            <a:ext cx="4938700" cy="6563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COMPONENTES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b="1">
                <a:solidFill>
                  <a:schemeClr val="dk1"/>
                </a:solidFill>
              </a:rPr>
              <a:t>LED:</a:t>
            </a:r>
            <a:r>
              <a:rPr lang="pt-BR" sz="1500">
                <a:solidFill>
                  <a:schemeClr val="dk1"/>
                </a:solidFill>
              </a:rPr>
              <a:t> DIODO EMISSOR DE LUZ QUE CONDUZ CORRENTE ELÉTRICA EM APENAS UM SENTIDO.</a:t>
            </a:r>
            <a:endParaRPr sz="22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438" y="2085600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COMPONENTES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dk1"/>
                </a:solidFill>
              </a:rPr>
              <a:t>JUMPERS:</a:t>
            </a:r>
            <a:r>
              <a:rPr lang="pt-BR" sz="1500">
                <a:solidFill>
                  <a:schemeClr val="dk1"/>
                </a:solidFill>
              </a:rPr>
              <a:t> FIOS DE CONDUÇÃO</a:t>
            </a:r>
            <a:endParaRPr sz="15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0525" y="1898650"/>
            <a:ext cx="2153500" cy="21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COMPONENTES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chemeClr val="dk1"/>
                </a:solidFill>
              </a:rPr>
              <a:t>PROTOBOARD: </a:t>
            </a:r>
            <a:r>
              <a:rPr lang="pt-BR" sz="1500">
                <a:solidFill>
                  <a:schemeClr val="dk1"/>
                </a:solidFill>
              </a:rPr>
              <a:t>MATRIZ DE CONTATOS QUE DISPENSA O USO DE SOLDA PARA LIGAÇÃO DE COMPONENTES E SENSORES.</a:t>
            </a:r>
            <a:endParaRPr sz="15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0400" y="2216800"/>
            <a:ext cx="2303200" cy="21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COMPONENTES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b="1">
                <a:solidFill>
                  <a:schemeClr val="dk1"/>
                </a:solidFill>
              </a:rPr>
              <a:t>LED RGB:</a:t>
            </a:r>
            <a:r>
              <a:rPr lang="pt-BR" sz="1500">
                <a:solidFill>
                  <a:schemeClr val="dk1"/>
                </a:solidFill>
              </a:rPr>
              <a:t> DIODO EMISSOR DE LUZ QUE CONTÉM TRÊS CORES E COM POSSIBILIDADE DE FORMAÇÃO DE ATÉ 7 CORES.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742" y="2155575"/>
            <a:ext cx="2106525" cy="21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COMPONENTES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b="1">
                <a:solidFill>
                  <a:schemeClr val="dk1"/>
                </a:solidFill>
              </a:rPr>
              <a:t>LDR:</a:t>
            </a:r>
            <a:r>
              <a:rPr lang="pt-BR" sz="1500">
                <a:solidFill>
                  <a:schemeClr val="dk1"/>
                </a:solidFill>
              </a:rPr>
              <a:t> RESISTOR DEPENDENTE DE LUZ, VARIA SUA RESISTÊNCIA DE ACORDO COM A INCIDÊNCIA DE LUZ SOBRE O MESMO.</a:t>
            </a:r>
            <a:endParaRPr sz="15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3900" y="2484275"/>
            <a:ext cx="1996200" cy="20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COMPONENTES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b="1">
                <a:solidFill>
                  <a:schemeClr val="dk1"/>
                </a:solidFill>
              </a:rPr>
              <a:t>BUZZER:</a:t>
            </a:r>
            <a:r>
              <a:rPr lang="pt-BR" sz="1500">
                <a:solidFill>
                  <a:schemeClr val="dk1"/>
                </a:solidFill>
              </a:rPr>
              <a:t> EMITE BIPS DE ACORDO COM A FREQUÊNCIA QUE É DETERMINADA OU ENTÃO NA PRESENÇA DE TENSÃO.</a:t>
            </a:r>
            <a:endParaRPr sz="220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675" y="2416375"/>
            <a:ext cx="1663425" cy="16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646</Words>
  <Application>Microsoft Office PowerPoint</Application>
  <PresentationFormat>Apresentação na tela (16:9)</PresentationFormat>
  <Paragraphs>51</Paragraphs>
  <Slides>30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2" baseType="lpstr">
      <vt:lpstr>Arial</vt:lpstr>
      <vt:lpstr>Simple Light</vt:lpstr>
      <vt:lpstr>CAPACITAÇÃO SEDUC</vt:lpstr>
      <vt:lpstr>COMPONENTES </vt:lpstr>
      <vt:lpstr>COMPONENTES</vt:lpstr>
      <vt:lpstr>COMPONENTES</vt:lpstr>
      <vt:lpstr>COMPONENTES</vt:lpstr>
      <vt:lpstr>COMPONENTES</vt:lpstr>
      <vt:lpstr>COMPONENTES</vt:lpstr>
      <vt:lpstr>COMPONENTES</vt:lpstr>
      <vt:lpstr>COMPONENTES</vt:lpstr>
      <vt:lpstr>COMPONENTES</vt:lpstr>
      <vt:lpstr>SENSORES</vt:lpstr>
      <vt:lpstr>SENSORES</vt:lpstr>
      <vt:lpstr>SENSORES</vt:lpstr>
      <vt:lpstr>SENSORES</vt:lpstr>
      <vt:lpstr>SENSORES</vt:lpstr>
      <vt:lpstr>SENSORES</vt:lpstr>
      <vt:lpstr>SENSORES</vt:lpstr>
      <vt:lpstr>SENSORES</vt:lpstr>
      <vt:lpstr>SENSORES</vt:lpstr>
      <vt:lpstr>SENSORES</vt:lpstr>
      <vt:lpstr>PRÁTICAS COM SENSORES - USO DE ELETRÔNICA - PIR</vt:lpstr>
      <vt:lpstr>PRÁTICAS COM SENSORES - USO DE ELETRÔNICA - IR COMPARAÇÕES (IR VS LINHA)</vt:lpstr>
      <vt:lpstr>Apresentação do PowerPoint</vt:lpstr>
      <vt:lpstr>Apresentação do PowerPoint</vt:lpstr>
      <vt:lpstr>Apresentação do PowerPoint</vt:lpstr>
      <vt:lpstr>PRÁTICAS COM SENSORES - USO DE ELETRÔNICA SENSOR DE RUÍDO</vt:lpstr>
      <vt:lpstr>Apresentação do PowerPoint</vt:lpstr>
      <vt:lpstr>PRÁTICAS COM SENSORES - USO DE ELETRÔNICA SENSOR DE UMIDADE</vt:lpstr>
      <vt:lpstr>PRÁTICAS COM SENSORES - USO DE ELETRÔNICA SENSOR DE ÁGUA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CAPACITAÇÃO SEDUC</dc:title>
  <cp:lastModifiedBy>Italo Emannoel</cp:lastModifiedBy>
  <cp:revision>7</cp:revision>
  <dcterms:modified xsi:type="dcterms:W3CDTF">2024-09-24T22:36:06Z</dcterms:modified>
</cp:coreProperties>
</file>