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4" roundtripDataSignature="AMtx7miAwHfLBqWFvegivkhi72Wd9npc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Pisca-pisca árvore de natal</a:t>
            </a:r>
            <a:endParaRPr/>
          </a:p>
        </p:txBody>
      </p:sp>
      <p:sp>
        <p:nvSpPr>
          <p:cNvPr id="117" name="Google Shape;117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Semáforo</a:t>
            </a:r>
            <a:endParaRPr/>
          </a:p>
        </p:txBody>
      </p:sp>
      <p:sp>
        <p:nvSpPr>
          <p:cNvPr id="124" name="Google Shape;12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feito com um semicondutor que libera elétrons ao incidir luz sobre ele</a:t>
            </a:r>
            <a:endParaRPr/>
          </a:p>
        </p:txBody>
      </p:sp>
      <p:sp>
        <p:nvSpPr>
          <p:cNvPr id="131" name="Google Shape;131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4" name="Google Shape;24;p2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5" name="Google Shape;2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Relationship Id="rId4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Circuito Elétrico</a:t>
            </a:r>
            <a:endParaRPr/>
          </a:p>
        </p:txBody>
      </p:sp>
      <p:sp>
        <p:nvSpPr>
          <p:cNvPr id="89" name="Google Shape;89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É a conexão de dispositivos como geradores, resistores, capacitores, receptores, feita por meio de condutores (fios metálicos), formando um circuito fechado e possibilitando a passagem de corrente elétrica.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Potenciômetro</a:t>
            </a:r>
            <a:endParaRPr/>
          </a:p>
        </p:txBody>
      </p:sp>
      <p:pic>
        <p:nvPicPr>
          <p:cNvPr id="147" name="Google Shape;147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843881"/>
            <a:ext cx="40386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Resistor Variável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Variação Mecânica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Úteis em amplificadores de áudio, mixers de áudio, televisores, eletrodomésticos, etc.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54" name="Google Shape;154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9792" y="620688"/>
            <a:ext cx="3528392" cy="2575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1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9592" y="3933056"/>
            <a:ext cx="7127028" cy="2658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pt-BR" sz="3959"/>
              <a:t>Potenciômetro – Controlador de Luminosidade</a:t>
            </a:r>
            <a:endParaRPr sz="3959"/>
          </a:p>
        </p:txBody>
      </p:sp>
      <p:pic>
        <p:nvPicPr>
          <p:cNvPr id="161" name="Google Shape;161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2564904"/>
            <a:ext cx="8165092" cy="302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Push Button</a:t>
            </a:r>
            <a:endParaRPr/>
          </a:p>
        </p:txBody>
      </p:sp>
      <p:pic>
        <p:nvPicPr>
          <p:cNvPr id="167" name="Google Shape;167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12" y="1772816"/>
            <a:ext cx="40386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9" name="Google Shape;16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9736" y="2708920"/>
            <a:ext cx="4972744" cy="2105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Push Button</a:t>
            </a:r>
            <a:endParaRPr/>
          </a:p>
        </p:txBody>
      </p:sp>
      <p:pic>
        <p:nvPicPr>
          <p:cNvPr id="175" name="Google Shape;175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2276872"/>
            <a:ext cx="8162954" cy="3511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LED RGB</a:t>
            </a:r>
            <a:endParaRPr/>
          </a:p>
        </p:txBody>
      </p:sp>
      <p:pic>
        <p:nvPicPr>
          <p:cNvPr id="181" name="Google Shape;181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8875" y="1720056"/>
            <a:ext cx="428625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LED RGB - Cores</a:t>
            </a:r>
            <a:endParaRPr/>
          </a:p>
        </p:txBody>
      </p:sp>
      <p:pic>
        <p:nvPicPr>
          <p:cNvPr id="187" name="Google Shape;187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819021"/>
            <a:ext cx="8229600" cy="4088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LED RGB - Cores</a:t>
            </a:r>
            <a:endParaRPr/>
          </a:p>
        </p:txBody>
      </p:sp>
      <p:pic>
        <p:nvPicPr>
          <p:cNvPr id="193" name="Google Shape;193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648" y="2420888"/>
            <a:ext cx="6518146" cy="319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LED RGB - Cores</a:t>
            </a:r>
            <a:endParaRPr/>
          </a:p>
        </p:txBody>
      </p:sp>
      <p:pic>
        <p:nvPicPr>
          <p:cNvPr id="199" name="Google Shape;199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812" y="2262758"/>
            <a:ext cx="7201562" cy="339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Circuito Elétrico</a:t>
            </a:r>
            <a:endParaRPr/>
          </a:p>
        </p:txBody>
      </p:sp>
      <p:pic>
        <p:nvPicPr>
          <p:cNvPr id="95" name="Google Shape;95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9018" y="1600200"/>
            <a:ext cx="4525963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Circuito Simples</a:t>
            </a:r>
            <a:endParaRPr/>
          </a:p>
        </p:txBody>
      </p:sp>
      <p:pic>
        <p:nvPicPr>
          <p:cNvPr id="101" name="Google Shape;101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672" y="2060848"/>
            <a:ext cx="5927066" cy="3365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Protoboard</a:t>
            </a:r>
            <a:endParaRPr/>
          </a:p>
        </p:txBody>
      </p:sp>
      <p:pic>
        <p:nvPicPr>
          <p:cNvPr id="107" name="Google Shape;107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508" y="1600200"/>
            <a:ext cx="8012984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Protoboard</a:t>
            </a:r>
            <a:endParaRPr/>
          </a:p>
        </p:txBody>
      </p:sp>
      <p:pic>
        <p:nvPicPr>
          <p:cNvPr id="113" name="Google Shape;113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397" y="2564904"/>
            <a:ext cx="8702099" cy="302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LEDs em Série</a:t>
            </a:r>
            <a:endParaRPr/>
          </a:p>
        </p:txBody>
      </p:sp>
      <p:pic>
        <p:nvPicPr>
          <p:cNvPr id="120" name="Google Shape;120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426927"/>
            <a:ext cx="8229600" cy="2872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LEDs em Paralelo</a:t>
            </a:r>
            <a:endParaRPr/>
          </a:p>
        </p:txBody>
      </p:sp>
      <p:pic>
        <p:nvPicPr>
          <p:cNvPr id="127" name="Google Shape;127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306230"/>
            <a:ext cx="8229600" cy="3113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LDR – </a:t>
            </a:r>
            <a:r>
              <a:rPr i="1" lang="pt-BR"/>
              <a:t>Light Dependent Resistor</a:t>
            </a:r>
            <a:endParaRPr/>
          </a:p>
        </p:txBody>
      </p:sp>
      <p:pic>
        <p:nvPicPr>
          <p:cNvPr id="134" name="Google Shape;134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843881"/>
            <a:ext cx="4038600" cy="4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Resistor Variável;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Diminui a resistência com a luminosidade;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Útil em fotocélulas, medidores de luz, detectores de incêndio, controladores de iluminação, etc.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LDR - Poste</a:t>
            </a:r>
            <a:endParaRPr/>
          </a:p>
        </p:txBody>
      </p:sp>
      <p:pic>
        <p:nvPicPr>
          <p:cNvPr id="141" name="Google Shape;141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1116" y="1600200"/>
            <a:ext cx="6341768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2020-01-21T01:47:17Z</dcterms:created>
  <dc:creator>Dell</dc:creator>
</cp:coreProperties>
</file>