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6618F-4378-49A3-8AA5-FBEA74EFD01D}">
          <p14:sldIdLst>
            <p14:sldId id="256"/>
          </p14:sldIdLst>
        </p14:section>
        <p14:section name="LRP drivethru smallnet mnist" id="{F8081B0D-376D-4BB7-8BE2-434843BB79C1}">
          <p14:sldIdLst>
            <p14:sldId id="257"/>
            <p14:sldId id="259"/>
          </p14:sldIdLst>
        </p14:section>
        <p14:section name="Training Notes" id="{F56D6F5E-01DA-44C8-891F-5D806AC665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ERICO TJOA#" initials="#T" lastIdx="3" clrIdx="0">
    <p:extLst>
      <p:ext uri="{19B8F6BF-5375-455C-9EA6-DF929625EA0E}">
        <p15:presenceInfo xmlns:p15="http://schemas.microsoft.com/office/powerpoint/2012/main" userId="#ERICO TJOA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75" d="100"/>
          <a:sy n="75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11:40:00.393" idx="2">
    <p:pos x="5133" y="2073"/>
    <p:text>mean power over all channels</p:text>
    <p:extLst>
      <p:ext uri="{C676402C-5697-4E1C-873F-D02D1690AC5C}">
        <p15:threadingInfo xmlns:p15="http://schemas.microsoft.com/office/powerpoint/2012/main" timeZoneBias="-480"/>
      </p:ext>
    </p:extLst>
  </p:cm>
  <p:cm authorId="1" dt="2020-02-25T11:40:27.609" idx="3">
    <p:pos x="5454" y="3751"/>
    <p:text>mean power of max/min channel over lrp evaluation dataet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5T11:40:00.393" idx="2">
    <p:pos x="5133" y="2073"/>
    <p:text>mean power over all channels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5DF3-9248-43CC-816E-CB499B9DD5D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0E7E-269B-4157-AF17-7838629E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20E7E-269B-4157-AF17-7838629EB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20E7E-269B-4157-AF17-7838629EB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5B5-BE1B-4E5E-878F-CCFEC579D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F828C-0E6C-4B49-8ABE-E0BFCD12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3B51-2E73-4740-A085-89AA76B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137-ED85-484B-9316-DEC350A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89DC-444C-4624-A0B1-9A2BCA98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281E-CBD1-485E-BC49-FD856DB4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7BDF9-CB3E-460D-ACF9-38FD22D5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A046-5EE8-45D1-89D1-AC9A634C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2301-C8C0-4BC0-8E56-8E6DC405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0320-36CF-4C96-9337-3F789403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7F0A9-09A9-4A26-BEFA-1C11D71D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1C639-1CB5-49BF-A3A6-FE81DD0D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950C-1EB4-4C07-A27F-EE656C56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72FB-AD55-484A-ABEE-AF67C613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9317-AF83-4295-8853-6A82A288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FFDF-07BA-495C-95FB-656F769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78DA-870D-4A05-87A3-B9262323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B54E-4A97-4E68-8E6C-D3492AA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345A-2881-4587-BC9C-878D7EC5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A770-0FEA-4DC9-9ADE-B0C9F681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2BAE-E171-46BA-AE22-D889287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C734-E25B-42E5-80BD-D78B2C78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B8C0-5AF4-42A8-B4C3-D9E6E990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AC9F-A344-451F-863F-B730EFE1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49E3-93D6-4254-9464-3C6E6877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B45F-5D5A-48E8-99BA-FE54F07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28CB-541E-4D1F-AD22-F5FD0407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01DDC-F693-4483-891A-01C173C4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A066-B3CF-4F3D-9D2C-2C06EB86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8EA2-CE87-42FB-AD41-AB898733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5B47D-5669-4033-BF88-0C3136D5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459F-EF35-40A1-8B73-A05255F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47839-A0AE-45D5-B549-D14E27B6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F1B5F-D014-4B2C-B863-279000EA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F74-9F7C-41DC-BAF9-14B4D335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A4A5B-F3CB-49B1-98E2-F071C5F50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9E1C2-187F-430B-B9EA-04370173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5C686-885E-4410-A228-622D35CE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E2C49-D0B0-4E24-8ECA-2837BF6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6C0D-B66D-41B1-B786-B2C76DF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DC03D-D388-4C97-8828-24243CA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5CBB2-8750-45D9-A0FD-061FB3D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EC77-D917-4672-8680-FC1FF69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B6E6-CE87-41D5-9555-E77871AA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00543-6197-40AA-B061-DFEE805A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F949-F69F-403F-9DB1-76BB0159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E8AE-99E1-4C97-9AA4-D66B0F3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09D4-1387-45DD-A45D-1CDF6E9D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B7B-BF32-4622-A3FA-1B33CC54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0F8D-D6DD-4224-BE89-003AC509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AF0B-06E0-4602-8759-F77BA905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A6F3-C99D-4C2A-84C7-DFEE3F2F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13E9-768D-431F-A3E7-65A1FD53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B8D8E-C9A3-482E-B632-6842F9A8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DB70D-6F03-453C-B2FB-00E06815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F342C-C85C-42CA-825E-EC30C885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545A-389B-4FFA-B450-7B6DF70D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A4EB-ABAF-4407-8E5E-E6F4B5A0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23FE5-7D35-4124-981E-EF34F2A5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9536-03E0-4873-9473-CD72F6E3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7290-BB80-4049-AD30-A323900B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972A-3541-4098-86D7-BC006A3BF0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ECC-FE8B-4E51-8279-1D8203F52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2C88-7A1F-40C8-95EB-679095C4D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22B2-8F16-4273-9AD5-AC50A459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2599-5F42-4AD0-8E02-E5921B8F0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INFO</a:t>
            </a:r>
          </a:p>
        </p:txBody>
      </p:sp>
    </p:spTree>
    <p:extLst>
      <p:ext uri="{BB962C8B-B14F-4D97-AF65-F5344CB8AC3E}">
        <p14:creationId xmlns:p14="http://schemas.microsoft.com/office/powerpoint/2010/main" val="266975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>
            <a:extLst>
              <a:ext uri="{FF2B5EF4-FFF2-40B4-BE49-F238E27FC236}">
                <a16:creationId xmlns:a16="http://schemas.microsoft.com/office/drawing/2014/main" id="{18E97A7C-43DE-4DFD-B721-644AF948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5955128"/>
            <a:ext cx="8657995" cy="91182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81DC813-A8F7-44FB-B2B8-CA41E3B0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673" y="4488"/>
            <a:ext cx="5258966" cy="2822188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5013FDB-A0C9-4117-BD8E-54532AA78842}"/>
              </a:ext>
            </a:extLst>
          </p:cNvPr>
          <p:cNvGrpSpPr/>
          <p:nvPr/>
        </p:nvGrpSpPr>
        <p:grpSpPr>
          <a:xfrm>
            <a:off x="7280768" y="79766"/>
            <a:ext cx="2447972" cy="658113"/>
            <a:chOff x="376660" y="4570957"/>
            <a:chExt cx="2447972" cy="6581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E4FD27-173A-4EA6-AEFE-F02DCC5BA785}"/>
                </a:ext>
              </a:extLst>
            </p:cNvPr>
            <p:cNvSpPr/>
            <p:nvPr/>
          </p:nvSpPr>
          <p:spPr>
            <a:xfrm>
              <a:off x="1078518" y="4699959"/>
              <a:ext cx="17461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if (total_iter_in_this_run+1) </a:t>
              </a:r>
            </a:p>
            <a:p>
              <a:r>
                <a:rPr lang="en-US" sz="1000" dirty="0"/>
                <a:t>% </a:t>
              </a:r>
              <a:r>
                <a:rPr lang="en-US" sz="1000" dirty="0" err="1"/>
                <a:t>eval_every_n_iter</a:t>
              </a:r>
              <a:r>
                <a:rPr lang="en-US" sz="1000" dirty="0"/>
                <a:t> == 0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483B96-3FB3-4506-9C05-3F4A8969F7D8}"/>
                </a:ext>
              </a:extLst>
            </p:cNvPr>
            <p:cNvSpPr/>
            <p:nvPr/>
          </p:nvSpPr>
          <p:spPr>
            <a:xfrm>
              <a:off x="376660" y="4570957"/>
              <a:ext cx="701858" cy="65811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IF DT Eval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310671-2B08-4C82-B0B2-7DFE90FFB4E9}"/>
              </a:ext>
            </a:extLst>
          </p:cNvPr>
          <p:cNvSpPr txBox="1"/>
          <p:nvPr/>
        </p:nvSpPr>
        <p:spPr>
          <a:xfrm>
            <a:off x="2262679" y="3256724"/>
            <a:ext cx="78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44C933B-B7A6-45C4-AFBE-BA566224359C}"/>
              </a:ext>
            </a:extLst>
          </p:cNvPr>
          <p:cNvGrpSpPr/>
          <p:nvPr/>
        </p:nvGrpSpPr>
        <p:grpSpPr>
          <a:xfrm>
            <a:off x="7726536" y="708534"/>
            <a:ext cx="1783088" cy="600164"/>
            <a:chOff x="2934518" y="4570958"/>
            <a:chExt cx="1783088" cy="60016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6B7063-F734-4C08-A237-513DB6B9B45C}"/>
                </a:ext>
              </a:extLst>
            </p:cNvPr>
            <p:cNvSpPr/>
            <p:nvPr/>
          </p:nvSpPr>
          <p:spPr>
            <a:xfrm>
              <a:off x="2934518" y="4708067"/>
              <a:ext cx="591972" cy="39200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IF j &lt;= </a:t>
              </a:r>
              <a:r>
                <a:rPr lang="en-US" sz="700" dirty="0" err="1"/>
                <a:t>n_LRP</a:t>
              </a:r>
              <a:endParaRPr lang="en-US" sz="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91E735-3FE5-437F-B293-49738DE4104A}"/>
                </a:ext>
              </a:extLst>
            </p:cNvPr>
            <p:cNvSpPr/>
            <p:nvPr/>
          </p:nvSpPr>
          <p:spPr>
            <a:xfrm>
              <a:off x="3588795" y="4570958"/>
              <a:ext cx="11288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if j &lt;= </a:t>
              </a:r>
              <a:r>
                <a:rPr lang="en-US" sz="1100" dirty="0" err="1"/>
                <a:t>n_of_test_data_per_LRP_eval</a:t>
              </a:r>
              <a:r>
                <a:rPr lang="en-US" sz="1100" dirty="0"/>
                <a:t>: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A581F-2558-413A-BBC8-CAC909EB8941}"/>
              </a:ext>
            </a:extLst>
          </p:cNvPr>
          <p:cNvGrpSpPr/>
          <p:nvPr/>
        </p:nvGrpSpPr>
        <p:grpSpPr>
          <a:xfrm>
            <a:off x="477338" y="3256724"/>
            <a:ext cx="2975886" cy="1573009"/>
            <a:chOff x="281940" y="1286833"/>
            <a:chExt cx="2975886" cy="157300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781532-7D1C-4EFA-934C-88BFB05F5476}"/>
                </a:ext>
              </a:extLst>
            </p:cNvPr>
            <p:cNvGrpSpPr/>
            <p:nvPr/>
          </p:nvGrpSpPr>
          <p:grpSpPr>
            <a:xfrm>
              <a:off x="376660" y="1500082"/>
              <a:ext cx="2375258" cy="1174190"/>
              <a:chOff x="376660" y="1500082"/>
              <a:chExt cx="2375258" cy="1174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9A40590-B48A-4381-8D32-09B52ABE7CF3}"/>
                  </a:ext>
                </a:extLst>
              </p:cNvPr>
              <p:cNvGrpSpPr/>
              <p:nvPr/>
            </p:nvGrpSpPr>
            <p:grpSpPr>
              <a:xfrm>
                <a:off x="376660" y="1500082"/>
                <a:ext cx="2375258" cy="1090719"/>
                <a:chOff x="456090" y="2347211"/>
                <a:chExt cx="3025031" cy="13099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AFBB156-AB42-40FB-9278-C0F129EE4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090" y="2922713"/>
                      <a:ext cx="618568" cy="36964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AFBB156-AB42-40FB-9278-C0F129EE4E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090" y="2922713"/>
                      <a:ext cx="618568" cy="3696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ECC22FE-E988-477B-9D7F-1004D11EF76B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1074658" y="3107534"/>
                  <a:ext cx="5278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809564-FD3C-462B-BA1E-E00B7F49B2D3}"/>
                    </a:ext>
                  </a:extLst>
                </p:cNvPr>
                <p:cNvSpPr/>
                <p:nvPr/>
              </p:nvSpPr>
              <p:spPr>
                <a:xfrm>
                  <a:off x="1602557" y="2430850"/>
                  <a:ext cx="1878564" cy="12263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1AA03D3B-B70F-4090-91ED-79C79DAD040D}"/>
                    </a:ext>
                  </a:extLst>
                </p:cNvPr>
                <p:cNvSpPr/>
                <p:nvPr/>
              </p:nvSpPr>
              <p:spPr>
                <a:xfrm rot="5400000">
                  <a:off x="2113973" y="2357956"/>
                  <a:ext cx="167278" cy="14578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DE81A92C-7F2C-4420-8C99-C2309C68C51C}"/>
                  </a:ext>
                </a:extLst>
              </p:cNvPr>
              <p:cNvSpPr/>
              <p:nvPr/>
            </p:nvSpPr>
            <p:spPr>
              <a:xfrm rot="16200000">
                <a:off x="1617228" y="2547394"/>
                <a:ext cx="139282" cy="11447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0974EE-D50B-4097-BA36-DECD19D44F31}"/>
                </a:ext>
              </a:extLst>
            </p:cNvPr>
            <p:cNvSpPr/>
            <p:nvPr/>
          </p:nvSpPr>
          <p:spPr>
            <a:xfrm>
              <a:off x="281940" y="1286833"/>
              <a:ext cx="2975886" cy="15730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1BE187-3F60-48AD-8549-3E67C8B80360}"/>
              </a:ext>
            </a:extLst>
          </p:cNvPr>
          <p:cNvGrpSpPr/>
          <p:nvPr/>
        </p:nvGrpSpPr>
        <p:grpSpPr>
          <a:xfrm>
            <a:off x="4119698" y="2358513"/>
            <a:ext cx="7594964" cy="3653844"/>
            <a:chOff x="3924300" y="388622"/>
            <a:chExt cx="7121652" cy="33832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C760BFF-84A7-49BD-882A-81ACE8CFB931}"/>
                </a:ext>
              </a:extLst>
            </p:cNvPr>
            <p:cNvSpPr/>
            <p:nvPr/>
          </p:nvSpPr>
          <p:spPr>
            <a:xfrm>
              <a:off x="5273163" y="1203001"/>
              <a:ext cx="3095879" cy="1890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BA3AE9-5857-41C6-8191-70C7FB11216A}"/>
                </a:ext>
              </a:extLst>
            </p:cNvPr>
            <p:cNvGrpSpPr/>
            <p:nvPr/>
          </p:nvGrpSpPr>
          <p:grpSpPr>
            <a:xfrm>
              <a:off x="3924300" y="388622"/>
              <a:ext cx="7121652" cy="3383280"/>
              <a:chOff x="4008120" y="365760"/>
              <a:chExt cx="7121652" cy="33832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11AEB84-FCB2-41B4-B5AE-BE94B1B9E316}"/>
                  </a:ext>
                </a:extLst>
              </p:cNvPr>
              <p:cNvGrpSpPr/>
              <p:nvPr/>
            </p:nvGrpSpPr>
            <p:grpSpPr>
              <a:xfrm>
                <a:off x="4106502" y="489890"/>
                <a:ext cx="4838314" cy="2889699"/>
                <a:chOff x="4029372" y="959424"/>
                <a:chExt cx="4838314" cy="2889699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7FD476F-1072-43B9-852D-2A200609608E}"/>
                    </a:ext>
                  </a:extLst>
                </p:cNvPr>
                <p:cNvGrpSpPr/>
                <p:nvPr/>
              </p:nvGrpSpPr>
              <p:grpSpPr>
                <a:xfrm>
                  <a:off x="4029372" y="959424"/>
                  <a:ext cx="4838314" cy="2820058"/>
                  <a:chOff x="4359135" y="805536"/>
                  <a:chExt cx="4838314" cy="2820058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3A055C5-FAD7-46A0-9358-5EBC2DD8D433}"/>
                      </a:ext>
                    </a:extLst>
                  </p:cNvPr>
                  <p:cNvGrpSpPr/>
                  <p:nvPr/>
                </p:nvGrpSpPr>
                <p:grpSpPr>
                  <a:xfrm>
                    <a:off x="4359135" y="1088595"/>
                    <a:ext cx="4838314" cy="2536999"/>
                    <a:chOff x="4359135" y="1088595"/>
                    <a:chExt cx="4838314" cy="253699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D9165CD-C35A-4764-830C-6737B43D04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59135" y="2111436"/>
                          <a:ext cx="701858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4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err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D9165CD-C35A-4764-830C-6737B43D04D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59135" y="2111436"/>
                          <a:ext cx="701858" cy="52322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Straight Arrow Connector 36">
                      <a:extLst>
                        <a:ext uri="{FF2B5EF4-FFF2-40B4-BE49-F238E27FC236}">
                          <a16:creationId xmlns:a16="http://schemas.microsoft.com/office/drawing/2014/main" id="{0933C351-ECF4-4E9F-822C-C91F8AE2238C}"/>
                        </a:ext>
                      </a:extLst>
                    </p:cNvPr>
                    <p:cNvCxnSpPr>
                      <a:cxnSpLocks/>
                      <a:stCxn id="36" idx="3"/>
                    </p:cNvCxnSpPr>
                    <p:nvPr/>
                  </p:nvCxnSpPr>
                  <p:spPr>
                    <a:xfrm>
                      <a:off x="5060993" y="2373046"/>
                      <a:ext cx="39647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ABA752E-11E5-4B75-B38A-F3076C91B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7217" y="1088595"/>
                      <a:ext cx="3740232" cy="253699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EBD4EAD-6E9F-43FA-8F87-6779FCD82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65" y="805536"/>
                    <a:ext cx="7879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eval</a:t>
                    </a:r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45E2C7F1-5C3F-4D69-8F15-82A9AD531670}"/>
                    </a:ext>
                  </a:extLst>
                </p:cNvPr>
                <p:cNvSpPr/>
                <p:nvPr/>
              </p:nvSpPr>
              <p:spPr>
                <a:xfrm rot="5400000">
                  <a:off x="7311869" y="1185247"/>
                  <a:ext cx="139282" cy="114473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0EB22AB-2F4D-4460-AC01-9006BC2A4DCC}"/>
                    </a:ext>
                  </a:extLst>
                </p:cNvPr>
                <p:cNvSpPr/>
                <p:nvPr/>
              </p:nvSpPr>
              <p:spPr>
                <a:xfrm rot="16200000">
                  <a:off x="7058034" y="3722245"/>
                  <a:ext cx="139282" cy="114473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824D4-CF24-4931-B71D-2816E9477153}"/>
                  </a:ext>
                </a:extLst>
              </p:cNvPr>
              <p:cNvSpPr/>
              <p:nvPr/>
            </p:nvSpPr>
            <p:spPr>
              <a:xfrm>
                <a:off x="4008120" y="365760"/>
                <a:ext cx="7121652" cy="3383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E7F135A-4651-424E-831B-753A28F12238}"/>
                  </a:ext>
                </a:extLst>
              </p:cNvPr>
              <p:cNvSpPr/>
              <p:nvPr/>
            </p:nvSpPr>
            <p:spPr>
              <a:xfrm>
                <a:off x="4904913" y="1317466"/>
                <a:ext cx="591972" cy="39200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IF j &lt;= </a:t>
                </a:r>
                <a:r>
                  <a:rPr lang="en-US" sz="700" dirty="0" err="1"/>
                  <a:t>n_LRP</a:t>
                </a:r>
                <a:endParaRPr lang="en-US" sz="700" dirty="0"/>
              </a:p>
            </p:txBody>
          </p:sp>
        </p:grp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21A05A8E-CD5F-46AC-B7A3-8CE777B02334}"/>
                </a:ext>
              </a:extLst>
            </p:cNvPr>
            <p:cNvSpPr/>
            <p:nvPr/>
          </p:nvSpPr>
          <p:spPr>
            <a:xfrm rot="5400000">
              <a:off x="6197155" y="1142268"/>
              <a:ext cx="139282" cy="1144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AF36596-4173-4E68-A2D7-763513EADCC4}"/>
                </a:ext>
              </a:extLst>
            </p:cNvPr>
            <p:cNvSpPr/>
            <p:nvPr/>
          </p:nvSpPr>
          <p:spPr>
            <a:xfrm rot="16200000">
              <a:off x="7108581" y="3036484"/>
              <a:ext cx="139282" cy="1144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41F127-0C98-4DEF-9E18-5C947002FB70}"/>
                </a:ext>
              </a:extLst>
            </p:cNvPr>
            <p:cNvSpPr txBox="1"/>
            <p:nvPr/>
          </p:nvSpPr>
          <p:spPr>
            <a:xfrm>
              <a:off x="7897644" y="924533"/>
              <a:ext cx="78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LRP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E7071F-1606-4266-B364-A026BC3AC14C}"/>
              </a:ext>
            </a:extLst>
          </p:cNvPr>
          <p:cNvSpPr txBox="1"/>
          <p:nvPr/>
        </p:nvSpPr>
        <p:spPr>
          <a:xfrm>
            <a:off x="10525404" y="5233061"/>
            <a:ext cx="9169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NetProbe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B9C9BE-6193-4FB3-B4C0-F6310FBC322D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11091260" y="3741024"/>
            <a:ext cx="276196" cy="1492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18FDF8A-3E5D-424D-AD11-70C15D8336B8}"/>
              </a:ext>
            </a:extLst>
          </p:cNvPr>
          <p:cNvSpPr/>
          <p:nvPr/>
        </p:nvSpPr>
        <p:spPr>
          <a:xfrm>
            <a:off x="9978782" y="3539614"/>
            <a:ext cx="1112478" cy="40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process_drivethru_data_0001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D4F85-0771-4116-82CF-E13A5A59A26F}"/>
              </a:ext>
            </a:extLst>
          </p:cNvPr>
          <p:cNvCxnSpPr>
            <a:cxnSpLocks/>
            <a:stCxn id="71" idx="0"/>
            <a:endCxn id="81" idx="2"/>
          </p:cNvCxnSpPr>
          <p:nvPr/>
        </p:nvCxnSpPr>
        <p:spPr>
          <a:xfrm flipH="1" flipV="1">
            <a:off x="10535199" y="4547956"/>
            <a:ext cx="448671" cy="6851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ACA67C6-6B85-4C6F-8413-9D627A76BA9E}"/>
              </a:ext>
            </a:extLst>
          </p:cNvPr>
          <p:cNvSpPr/>
          <p:nvPr/>
        </p:nvSpPr>
        <p:spPr>
          <a:xfrm>
            <a:off x="9978782" y="4145136"/>
            <a:ext cx="1112833" cy="40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process_drivethru_data_0002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B4D6E2-B5D5-4A28-8CE8-69F538D2D6C4}"/>
              </a:ext>
            </a:extLst>
          </p:cNvPr>
          <p:cNvCxnSpPr>
            <a:cxnSpLocks/>
          </p:cNvCxnSpPr>
          <p:nvPr/>
        </p:nvCxnSpPr>
        <p:spPr>
          <a:xfrm>
            <a:off x="8871097" y="3589856"/>
            <a:ext cx="110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FFA9EE-DCB9-49C5-9B20-BBFDEC876F15}"/>
              </a:ext>
            </a:extLst>
          </p:cNvPr>
          <p:cNvCxnSpPr>
            <a:cxnSpLocks/>
          </p:cNvCxnSpPr>
          <p:nvPr/>
        </p:nvCxnSpPr>
        <p:spPr>
          <a:xfrm>
            <a:off x="9703408" y="3599680"/>
            <a:ext cx="0" cy="6099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E95EB8-60EC-431B-A8ED-505C6569FD30}"/>
              </a:ext>
            </a:extLst>
          </p:cNvPr>
          <p:cNvCxnSpPr>
            <a:cxnSpLocks/>
          </p:cNvCxnSpPr>
          <p:nvPr/>
        </p:nvCxnSpPr>
        <p:spPr>
          <a:xfrm flipH="1">
            <a:off x="9135976" y="3864925"/>
            <a:ext cx="842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F6DAC7-475A-451D-8201-C5B63FC63335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144598" y="4346546"/>
            <a:ext cx="834184" cy="1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E5F8E20-B1BC-4476-BC9E-6A38A9F13C8C}"/>
              </a:ext>
            </a:extLst>
          </p:cNvPr>
          <p:cNvSpPr txBox="1"/>
          <p:nvPr/>
        </p:nvSpPr>
        <p:spPr>
          <a:xfrm>
            <a:off x="8432327" y="3695647"/>
            <a:ext cx="7018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processed_datapoint</a:t>
            </a:r>
            <a:endParaRPr lang="en-US" sz="800" b="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44AA26-8D53-46A3-B566-52A3C56093D1}"/>
              </a:ext>
            </a:extLst>
          </p:cNvPr>
          <p:cNvSpPr txBox="1"/>
          <p:nvPr/>
        </p:nvSpPr>
        <p:spPr>
          <a:xfrm>
            <a:off x="8440949" y="4205623"/>
            <a:ext cx="70185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data_agg_by_ground_truth</a:t>
            </a:r>
            <a:endParaRPr lang="en-US" sz="700" b="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9B2BDF-253C-4FDE-9A48-5D52C384E663}"/>
              </a:ext>
            </a:extLst>
          </p:cNvPr>
          <p:cNvCxnSpPr>
            <a:cxnSpLocks/>
          </p:cNvCxnSpPr>
          <p:nvPr/>
        </p:nvCxnSpPr>
        <p:spPr>
          <a:xfrm>
            <a:off x="9702586" y="4208449"/>
            <a:ext cx="276196" cy="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FACBD8-6D99-4A30-B60F-97E0AE04C5E4}"/>
              </a:ext>
            </a:extLst>
          </p:cNvPr>
          <p:cNvSpPr txBox="1"/>
          <p:nvPr/>
        </p:nvSpPr>
        <p:spPr>
          <a:xfrm>
            <a:off x="8317578" y="6195424"/>
            <a:ext cx="81152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Data by </a:t>
            </a:r>
            <a:r>
              <a:rPr lang="en-US" sz="1000" dirty="0" err="1"/>
              <a:t>iter</a:t>
            </a:r>
            <a:endParaRPr lang="en-US" sz="1000" b="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6491E7-FA5D-4150-80D9-DEF94245818B}"/>
              </a:ext>
            </a:extLst>
          </p:cNvPr>
          <p:cNvCxnSpPr>
            <a:cxnSpLocks/>
          </p:cNvCxnSpPr>
          <p:nvPr/>
        </p:nvCxnSpPr>
        <p:spPr>
          <a:xfrm>
            <a:off x="8703911" y="4536982"/>
            <a:ext cx="0" cy="165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40A0B2-D100-47CB-ACAB-9D328373AC90}"/>
              </a:ext>
            </a:extLst>
          </p:cNvPr>
          <p:cNvGrpSpPr/>
          <p:nvPr/>
        </p:nvGrpSpPr>
        <p:grpSpPr>
          <a:xfrm>
            <a:off x="2590629" y="3721096"/>
            <a:ext cx="1575041" cy="658113"/>
            <a:chOff x="2988661" y="2346003"/>
            <a:chExt cx="1475051" cy="65811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287310-9CCD-4229-B381-864F9A8677DC}"/>
                </a:ext>
              </a:extLst>
            </p:cNvPr>
            <p:cNvSpPr/>
            <p:nvPr/>
          </p:nvSpPr>
          <p:spPr>
            <a:xfrm>
              <a:off x="2988661" y="2346003"/>
              <a:ext cx="701858" cy="65811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IF DT Eval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C8B412-94FB-4A6A-AC9B-6518CAC339C4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3690519" y="2675060"/>
              <a:ext cx="7731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2EFAB9-040F-4966-BE65-CEB7A59B5283}"/>
              </a:ext>
            </a:extLst>
          </p:cNvPr>
          <p:cNvCxnSpPr>
            <a:cxnSpLocks/>
          </p:cNvCxnSpPr>
          <p:nvPr/>
        </p:nvCxnSpPr>
        <p:spPr>
          <a:xfrm>
            <a:off x="8612471" y="4043081"/>
            <a:ext cx="0" cy="215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6B2CD25-8043-4C13-BF4D-CDF0EA6C4E25}"/>
              </a:ext>
            </a:extLst>
          </p:cNvPr>
          <p:cNvGrpSpPr/>
          <p:nvPr/>
        </p:nvGrpSpPr>
        <p:grpSpPr>
          <a:xfrm>
            <a:off x="9863862" y="158588"/>
            <a:ext cx="2035633" cy="307777"/>
            <a:chOff x="4622851" y="4803698"/>
            <a:chExt cx="2035633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07A35DD-4BDD-4D88-947B-FBD3DB69F188}"/>
                </a:ext>
              </a:extLst>
            </p:cNvPr>
            <p:cNvSpPr txBox="1"/>
            <p:nvPr/>
          </p:nvSpPr>
          <p:spPr>
            <a:xfrm>
              <a:off x="5495112" y="4803698"/>
              <a:ext cx="116337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save_data_by_iter_details</a:t>
              </a:r>
              <a:r>
                <a:rPr lang="en-US" sz="700" dirty="0"/>
                <a:t>[n_epoch+1][total_iter+1]</a:t>
              </a:r>
              <a:endParaRPr lang="en-US" sz="700" b="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F8899C9-7B43-47B1-A626-DE0BC0423FFA}"/>
                </a:ext>
              </a:extLst>
            </p:cNvPr>
            <p:cNvSpPr txBox="1"/>
            <p:nvPr/>
          </p:nvSpPr>
          <p:spPr>
            <a:xfrm>
              <a:off x="4622851" y="4820017"/>
              <a:ext cx="8592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 by </a:t>
              </a:r>
              <a:r>
                <a:rPr lang="en-US" sz="1000" dirty="0" err="1"/>
                <a:t>iter</a:t>
              </a:r>
              <a:endParaRPr lang="en-US" sz="1000" b="0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B824874-A74A-4D59-AD67-E6DCE86B36D1}"/>
              </a:ext>
            </a:extLst>
          </p:cNvPr>
          <p:cNvCxnSpPr>
            <a:cxnSpLocks/>
            <a:stCxn id="100" idx="1"/>
            <a:endCxn id="206" idx="3"/>
          </p:cNvCxnSpPr>
          <p:nvPr/>
        </p:nvCxnSpPr>
        <p:spPr>
          <a:xfrm flipH="1">
            <a:off x="8149362" y="3864924"/>
            <a:ext cx="282965" cy="1246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7C942BB-2335-4C38-88D1-B82A13138A55}"/>
              </a:ext>
            </a:extLst>
          </p:cNvPr>
          <p:cNvSpPr txBox="1"/>
          <p:nvPr/>
        </p:nvSpPr>
        <p:spPr>
          <a:xfrm>
            <a:off x="5854120" y="4846273"/>
            <a:ext cx="1911532" cy="32316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500" noProof="1"/>
              <a:t>{</a:t>
            </a:r>
          </a:p>
          <a:p>
            <a:r>
              <a:rPr lang="en-US" sz="500" noProof="1"/>
              <a:t>‘groundtruth’:{‘pred_category’: {‘layer_name’:{DATANAME}}}</a:t>
            </a:r>
          </a:p>
          <a:p>
            <a:r>
              <a:rPr lang="en-US" sz="500" noProof="1"/>
              <a:t>}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26378F1-178A-4054-827B-D4C63207761C}"/>
              </a:ext>
            </a:extLst>
          </p:cNvPr>
          <p:cNvCxnSpPr>
            <a:cxnSpLocks/>
            <a:stCxn id="101" idx="1"/>
            <a:endCxn id="170" idx="3"/>
          </p:cNvCxnSpPr>
          <p:nvPr/>
        </p:nvCxnSpPr>
        <p:spPr>
          <a:xfrm flipH="1">
            <a:off x="7765652" y="4359512"/>
            <a:ext cx="675297" cy="64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150D967-5E3B-4BDF-B6CF-F647D8445732}"/>
              </a:ext>
            </a:extLst>
          </p:cNvPr>
          <p:cNvCxnSpPr>
            <a:cxnSpLocks/>
            <a:stCxn id="170" idx="1"/>
            <a:endCxn id="174" idx="0"/>
          </p:cNvCxnSpPr>
          <p:nvPr/>
        </p:nvCxnSpPr>
        <p:spPr>
          <a:xfrm flipH="1">
            <a:off x="4328998" y="5007856"/>
            <a:ext cx="1525122" cy="9472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331A8-CC74-446C-B00D-8BD1D2377D4B}"/>
              </a:ext>
            </a:extLst>
          </p:cNvPr>
          <p:cNvSpPr txBox="1"/>
          <p:nvPr/>
        </p:nvSpPr>
        <p:spPr>
          <a:xfrm>
            <a:off x="6955822" y="3054952"/>
            <a:ext cx="74392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Lrp_package</a:t>
            </a:r>
            <a:endParaRPr lang="en-US" sz="800" b="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5948B29-9467-49F7-B689-75A3B10D4C1A}"/>
              </a:ext>
            </a:extLst>
          </p:cNvPr>
          <p:cNvCxnSpPr>
            <a:cxnSpLocks/>
            <a:stCxn id="179" idx="0"/>
            <a:endCxn id="183" idx="3"/>
          </p:cNvCxnSpPr>
          <p:nvPr/>
        </p:nvCxnSpPr>
        <p:spPr>
          <a:xfrm flipH="1" flipV="1">
            <a:off x="5252293" y="1415582"/>
            <a:ext cx="2075491" cy="16393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A6156042-8396-42B5-B3AF-C9327AF857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47000"/>
          </a:blip>
          <a:srcRect r="17697"/>
          <a:stretch/>
        </p:blipFill>
        <p:spPr>
          <a:xfrm>
            <a:off x="5613012" y="3290454"/>
            <a:ext cx="2536350" cy="1398185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ABB3C8F3-E2CF-4A86-9F77-D3A3276C4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768343"/>
            <a:ext cx="4257675" cy="19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D2491-E634-4340-86CC-9C1A7E5F8B6A}"/>
              </a:ext>
            </a:extLst>
          </p:cNvPr>
          <p:cNvSpPr txBox="1"/>
          <p:nvPr/>
        </p:nvSpPr>
        <p:spPr>
          <a:xfrm>
            <a:off x="7220142" y="1639702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CHANGED AFTER REVISED 1</a:t>
            </a:r>
          </a:p>
        </p:txBody>
      </p:sp>
    </p:spTree>
    <p:extLst>
      <p:ext uri="{BB962C8B-B14F-4D97-AF65-F5344CB8AC3E}">
        <p14:creationId xmlns:p14="http://schemas.microsoft.com/office/powerpoint/2010/main" val="2009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2">
            <a:extLst>
              <a:ext uri="{FF2B5EF4-FFF2-40B4-BE49-F238E27FC236}">
                <a16:creationId xmlns:a16="http://schemas.microsoft.com/office/drawing/2014/main" id="{B81DC813-A8F7-44FB-B2B8-CA41E3B0B7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673" y="4488"/>
            <a:ext cx="5258966" cy="2822188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5013FDB-A0C9-4117-BD8E-54532AA78842}"/>
              </a:ext>
            </a:extLst>
          </p:cNvPr>
          <p:cNvGrpSpPr/>
          <p:nvPr/>
        </p:nvGrpSpPr>
        <p:grpSpPr>
          <a:xfrm>
            <a:off x="7280768" y="79766"/>
            <a:ext cx="2447972" cy="658113"/>
            <a:chOff x="376660" y="4570957"/>
            <a:chExt cx="2447972" cy="6581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3E4FD27-173A-4EA6-AEFE-F02DCC5BA785}"/>
                </a:ext>
              </a:extLst>
            </p:cNvPr>
            <p:cNvSpPr/>
            <p:nvPr/>
          </p:nvSpPr>
          <p:spPr>
            <a:xfrm>
              <a:off x="1078518" y="4699959"/>
              <a:ext cx="17461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if (total_iter_in_this_run+1) </a:t>
              </a:r>
            </a:p>
            <a:p>
              <a:r>
                <a:rPr lang="en-US" sz="1000" dirty="0"/>
                <a:t>% </a:t>
              </a:r>
              <a:r>
                <a:rPr lang="en-US" sz="1000" dirty="0" err="1"/>
                <a:t>eval_every_n_iter</a:t>
              </a:r>
              <a:r>
                <a:rPr lang="en-US" sz="1000" dirty="0"/>
                <a:t> == 0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483B96-3FB3-4506-9C05-3F4A8969F7D8}"/>
                </a:ext>
              </a:extLst>
            </p:cNvPr>
            <p:cNvSpPr/>
            <p:nvPr/>
          </p:nvSpPr>
          <p:spPr>
            <a:xfrm>
              <a:off x="376660" y="4570957"/>
              <a:ext cx="701858" cy="65811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IF DT Eval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310671-2B08-4C82-B0B2-7DFE90FFB4E9}"/>
              </a:ext>
            </a:extLst>
          </p:cNvPr>
          <p:cNvSpPr txBox="1"/>
          <p:nvPr/>
        </p:nvSpPr>
        <p:spPr>
          <a:xfrm>
            <a:off x="2262679" y="3256724"/>
            <a:ext cx="78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44C933B-B7A6-45C4-AFBE-BA566224359C}"/>
              </a:ext>
            </a:extLst>
          </p:cNvPr>
          <p:cNvGrpSpPr/>
          <p:nvPr/>
        </p:nvGrpSpPr>
        <p:grpSpPr>
          <a:xfrm>
            <a:off x="7726536" y="708534"/>
            <a:ext cx="1783088" cy="600164"/>
            <a:chOff x="2934518" y="4570958"/>
            <a:chExt cx="1783088" cy="60016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6B7063-F734-4C08-A237-513DB6B9B45C}"/>
                </a:ext>
              </a:extLst>
            </p:cNvPr>
            <p:cNvSpPr/>
            <p:nvPr/>
          </p:nvSpPr>
          <p:spPr>
            <a:xfrm>
              <a:off x="2934518" y="4708067"/>
              <a:ext cx="591972" cy="39200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IF j &lt;= </a:t>
              </a:r>
              <a:r>
                <a:rPr lang="en-US" sz="700" dirty="0" err="1"/>
                <a:t>n_LRP</a:t>
              </a:r>
              <a:endParaRPr lang="en-US" sz="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91E735-3FE5-437F-B293-49738DE4104A}"/>
                </a:ext>
              </a:extLst>
            </p:cNvPr>
            <p:cNvSpPr/>
            <p:nvPr/>
          </p:nvSpPr>
          <p:spPr>
            <a:xfrm>
              <a:off x="3588795" y="4570958"/>
              <a:ext cx="11288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if j &lt;= </a:t>
              </a:r>
              <a:r>
                <a:rPr lang="en-US" sz="1100" dirty="0" err="1"/>
                <a:t>n_of_test_data_per_LRP_eval</a:t>
              </a:r>
              <a:r>
                <a:rPr lang="en-US" sz="1100" dirty="0"/>
                <a:t>: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A581F-2558-413A-BBC8-CAC909EB8941}"/>
              </a:ext>
            </a:extLst>
          </p:cNvPr>
          <p:cNvGrpSpPr/>
          <p:nvPr/>
        </p:nvGrpSpPr>
        <p:grpSpPr>
          <a:xfrm>
            <a:off x="477338" y="3256724"/>
            <a:ext cx="2975886" cy="1573009"/>
            <a:chOff x="281940" y="1286833"/>
            <a:chExt cx="2975886" cy="157300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781532-7D1C-4EFA-934C-88BFB05F5476}"/>
                </a:ext>
              </a:extLst>
            </p:cNvPr>
            <p:cNvGrpSpPr/>
            <p:nvPr/>
          </p:nvGrpSpPr>
          <p:grpSpPr>
            <a:xfrm>
              <a:off x="376660" y="1500082"/>
              <a:ext cx="2375258" cy="1174190"/>
              <a:chOff x="376660" y="1500082"/>
              <a:chExt cx="2375258" cy="1174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9A40590-B48A-4381-8D32-09B52ABE7CF3}"/>
                  </a:ext>
                </a:extLst>
              </p:cNvPr>
              <p:cNvGrpSpPr/>
              <p:nvPr/>
            </p:nvGrpSpPr>
            <p:grpSpPr>
              <a:xfrm>
                <a:off x="376660" y="1500082"/>
                <a:ext cx="2375258" cy="1090719"/>
                <a:chOff x="456090" y="2347211"/>
                <a:chExt cx="3025031" cy="13099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AFBB156-AB42-40FB-9278-C0F129EE4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090" y="2922713"/>
                      <a:ext cx="618568" cy="36964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AFBB156-AB42-40FB-9278-C0F129EE4E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090" y="2922713"/>
                      <a:ext cx="618568" cy="3696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ECC22FE-E988-477B-9D7F-1004D11EF76B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1074658" y="3107534"/>
                  <a:ext cx="5278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809564-FD3C-462B-BA1E-E00B7F49B2D3}"/>
                    </a:ext>
                  </a:extLst>
                </p:cNvPr>
                <p:cNvSpPr/>
                <p:nvPr/>
              </p:nvSpPr>
              <p:spPr>
                <a:xfrm>
                  <a:off x="1602557" y="2430850"/>
                  <a:ext cx="1878564" cy="12263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1AA03D3B-B70F-4090-91ED-79C79DAD040D}"/>
                    </a:ext>
                  </a:extLst>
                </p:cNvPr>
                <p:cNvSpPr/>
                <p:nvPr/>
              </p:nvSpPr>
              <p:spPr>
                <a:xfrm rot="5400000">
                  <a:off x="2113973" y="2357956"/>
                  <a:ext cx="167278" cy="14578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DE81A92C-7F2C-4420-8C99-C2309C68C51C}"/>
                  </a:ext>
                </a:extLst>
              </p:cNvPr>
              <p:cNvSpPr/>
              <p:nvPr/>
            </p:nvSpPr>
            <p:spPr>
              <a:xfrm rot="16200000">
                <a:off x="1617228" y="2547394"/>
                <a:ext cx="139282" cy="11447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0974EE-D50B-4097-BA36-DECD19D44F31}"/>
                </a:ext>
              </a:extLst>
            </p:cNvPr>
            <p:cNvSpPr/>
            <p:nvPr/>
          </p:nvSpPr>
          <p:spPr>
            <a:xfrm>
              <a:off x="281940" y="1286833"/>
              <a:ext cx="2975886" cy="15730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1BE187-3F60-48AD-8549-3E67C8B80360}"/>
              </a:ext>
            </a:extLst>
          </p:cNvPr>
          <p:cNvGrpSpPr/>
          <p:nvPr/>
        </p:nvGrpSpPr>
        <p:grpSpPr>
          <a:xfrm>
            <a:off x="4119698" y="2358513"/>
            <a:ext cx="7594964" cy="3653844"/>
            <a:chOff x="3924300" y="388622"/>
            <a:chExt cx="7121652" cy="33832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C760BFF-84A7-49BD-882A-81ACE8CFB931}"/>
                </a:ext>
              </a:extLst>
            </p:cNvPr>
            <p:cNvSpPr/>
            <p:nvPr/>
          </p:nvSpPr>
          <p:spPr>
            <a:xfrm>
              <a:off x="5273163" y="1203001"/>
              <a:ext cx="3095879" cy="1890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BA3AE9-5857-41C6-8191-70C7FB11216A}"/>
                </a:ext>
              </a:extLst>
            </p:cNvPr>
            <p:cNvGrpSpPr/>
            <p:nvPr/>
          </p:nvGrpSpPr>
          <p:grpSpPr>
            <a:xfrm>
              <a:off x="3924300" y="388622"/>
              <a:ext cx="7121652" cy="3383280"/>
              <a:chOff x="4008120" y="365760"/>
              <a:chExt cx="7121652" cy="33832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11AEB84-FCB2-41B4-B5AE-BE94B1B9E316}"/>
                  </a:ext>
                </a:extLst>
              </p:cNvPr>
              <p:cNvGrpSpPr/>
              <p:nvPr/>
            </p:nvGrpSpPr>
            <p:grpSpPr>
              <a:xfrm>
                <a:off x="4106502" y="489890"/>
                <a:ext cx="4838314" cy="2889699"/>
                <a:chOff x="4029372" y="959424"/>
                <a:chExt cx="4838314" cy="2889699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7FD476F-1072-43B9-852D-2A200609608E}"/>
                    </a:ext>
                  </a:extLst>
                </p:cNvPr>
                <p:cNvGrpSpPr/>
                <p:nvPr/>
              </p:nvGrpSpPr>
              <p:grpSpPr>
                <a:xfrm>
                  <a:off x="4029372" y="959424"/>
                  <a:ext cx="4838314" cy="2820058"/>
                  <a:chOff x="4359135" y="805536"/>
                  <a:chExt cx="4838314" cy="2820058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3A055C5-FAD7-46A0-9358-5EBC2DD8D433}"/>
                      </a:ext>
                    </a:extLst>
                  </p:cNvPr>
                  <p:cNvGrpSpPr/>
                  <p:nvPr/>
                </p:nvGrpSpPr>
                <p:grpSpPr>
                  <a:xfrm>
                    <a:off x="4359135" y="1088595"/>
                    <a:ext cx="4838314" cy="2536999"/>
                    <a:chOff x="4359135" y="1088595"/>
                    <a:chExt cx="4838314" cy="253699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D9165CD-C35A-4764-830C-6737B43D04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59135" y="2111436"/>
                          <a:ext cx="701858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4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err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D9165CD-C35A-4764-830C-6737B43D04D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59135" y="2111436"/>
                          <a:ext cx="701858" cy="52322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Straight Arrow Connector 36">
                      <a:extLst>
                        <a:ext uri="{FF2B5EF4-FFF2-40B4-BE49-F238E27FC236}">
                          <a16:creationId xmlns:a16="http://schemas.microsoft.com/office/drawing/2014/main" id="{0933C351-ECF4-4E9F-822C-C91F8AE2238C}"/>
                        </a:ext>
                      </a:extLst>
                    </p:cNvPr>
                    <p:cNvCxnSpPr>
                      <a:cxnSpLocks/>
                      <a:stCxn id="36" idx="3"/>
                    </p:cNvCxnSpPr>
                    <p:nvPr/>
                  </p:nvCxnSpPr>
                  <p:spPr>
                    <a:xfrm>
                      <a:off x="5060993" y="2373046"/>
                      <a:ext cx="39647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ABA752E-11E5-4B75-B38A-F3076C91B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7217" y="1088595"/>
                      <a:ext cx="3740232" cy="253699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EBD4EAD-6E9F-43FA-8F87-6779FCD82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65" y="805536"/>
                    <a:ext cx="7879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eval</a:t>
                    </a:r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45E2C7F1-5C3F-4D69-8F15-82A9AD531670}"/>
                    </a:ext>
                  </a:extLst>
                </p:cNvPr>
                <p:cNvSpPr/>
                <p:nvPr/>
              </p:nvSpPr>
              <p:spPr>
                <a:xfrm rot="5400000">
                  <a:off x="7311869" y="1185247"/>
                  <a:ext cx="139282" cy="114473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0EB22AB-2F4D-4460-AC01-9006BC2A4DCC}"/>
                    </a:ext>
                  </a:extLst>
                </p:cNvPr>
                <p:cNvSpPr/>
                <p:nvPr/>
              </p:nvSpPr>
              <p:spPr>
                <a:xfrm rot="16200000">
                  <a:off x="7058034" y="3722245"/>
                  <a:ext cx="139282" cy="114473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824D4-CF24-4931-B71D-2816E9477153}"/>
                  </a:ext>
                </a:extLst>
              </p:cNvPr>
              <p:cNvSpPr/>
              <p:nvPr/>
            </p:nvSpPr>
            <p:spPr>
              <a:xfrm>
                <a:off x="4008120" y="365760"/>
                <a:ext cx="7121652" cy="3383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E7F135A-4651-424E-831B-753A28F12238}"/>
                  </a:ext>
                </a:extLst>
              </p:cNvPr>
              <p:cNvSpPr/>
              <p:nvPr/>
            </p:nvSpPr>
            <p:spPr>
              <a:xfrm>
                <a:off x="4904913" y="1317466"/>
                <a:ext cx="591972" cy="39200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IF j &lt;= </a:t>
                </a:r>
                <a:r>
                  <a:rPr lang="en-US" sz="700" dirty="0" err="1"/>
                  <a:t>n_LRP</a:t>
                </a:r>
                <a:endParaRPr lang="en-US" sz="700" dirty="0"/>
              </a:p>
            </p:txBody>
          </p:sp>
        </p:grp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21A05A8E-CD5F-46AC-B7A3-8CE777B02334}"/>
                </a:ext>
              </a:extLst>
            </p:cNvPr>
            <p:cNvSpPr/>
            <p:nvPr/>
          </p:nvSpPr>
          <p:spPr>
            <a:xfrm rot="5400000">
              <a:off x="6197155" y="1142268"/>
              <a:ext cx="139282" cy="1144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AF36596-4173-4E68-A2D7-763513EADCC4}"/>
                </a:ext>
              </a:extLst>
            </p:cNvPr>
            <p:cNvSpPr/>
            <p:nvPr/>
          </p:nvSpPr>
          <p:spPr>
            <a:xfrm rot="16200000">
              <a:off x="7108581" y="3036484"/>
              <a:ext cx="139282" cy="1144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41F127-0C98-4DEF-9E18-5C947002FB70}"/>
                </a:ext>
              </a:extLst>
            </p:cNvPr>
            <p:cNvSpPr txBox="1"/>
            <p:nvPr/>
          </p:nvSpPr>
          <p:spPr>
            <a:xfrm>
              <a:off x="7897644" y="924533"/>
              <a:ext cx="78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LRP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E7071F-1606-4266-B364-A026BC3AC14C}"/>
              </a:ext>
            </a:extLst>
          </p:cNvPr>
          <p:cNvSpPr txBox="1"/>
          <p:nvPr/>
        </p:nvSpPr>
        <p:spPr>
          <a:xfrm>
            <a:off x="10525404" y="5233061"/>
            <a:ext cx="9169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NetProbe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B9C9BE-6193-4FB3-B4C0-F6310FBC322D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11091260" y="3741024"/>
            <a:ext cx="276196" cy="1492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18FDF8A-3E5D-424D-AD11-70C15D8336B8}"/>
              </a:ext>
            </a:extLst>
          </p:cNvPr>
          <p:cNvSpPr/>
          <p:nvPr/>
        </p:nvSpPr>
        <p:spPr>
          <a:xfrm>
            <a:off x="9978782" y="3539614"/>
            <a:ext cx="1112478" cy="40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process_drivethru_data_0001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B4D6E2-B5D5-4A28-8CE8-69F538D2D6C4}"/>
              </a:ext>
            </a:extLst>
          </p:cNvPr>
          <p:cNvCxnSpPr>
            <a:cxnSpLocks/>
          </p:cNvCxnSpPr>
          <p:nvPr/>
        </p:nvCxnSpPr>
        <p:spPr>
          <a:xfrm>
            <a:off x="8871097" y="3589856"/>
            <a:ext cx="110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E95EB8-60EC-431B-A8ED-505C6569FD30}"/>
              </a:ext>
            </a:extLst>
          </p:cNvPr>
          <p:cNvCxnSpPr>
            <a:cxnSpLocks/>
          </p:cNvCxnSpPr>
          <p:nvPr/>
        </p:nvCxnSpPr>
        <p:spPr>
          <a:xfrm flipH="1">
            <a:off x="9135976" y="3864925"/>
            <a:ext cx="842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E5F8E20-B1BC-4476-BC9E-6A38A9F13C8C}"/>
              </a:ext>
            </a:extLst>
          </p:cNvPr>
          <p:cNvSpPr txBox="1"/>
          <p:nvPr/>
        </p:nvSpPr>
        <p:spPr>
          <a:xfrm>
            <a:off x="8432327" y="3695647"/>
            <a:ext cx="7018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processed_datapoint</a:t>
            </a:r>
            <a:endParaRPr lang="en-US" sz="800" b="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FACBD8-6D99-4A30-B60F-97E0AE04C5E4}"/>
              </a:ext>
            </a:extLst>
          </p:cNvPr>
          <p:cNvSpPr txBox="1"/>
          <p:nvPr/>
        </p:nvSpPr>
        <p:spPr>
          <a:xfrm>
            <a:off x="8317578" y="6195424"/>
            <a:ext cx="81152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Data by </a:t>
            </a:r>
            <a:r>
              <a:rPr lang="en-US" sz="1000" dirty="0" err="1"/>
              <a:t>iter</a:t>
            </a:r>
            <a:endParaRPr lang="en-US" sz="1000" b="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40A0B2-D100-47CB-ACAB-9D328373AC90}"/>
              </a:ext>
            </a:extLst>
          </p:cNvPr>
          <p:cNvGrpSpPr/>
          <p:nvPr/>
        </p:nvGrpSpPr>
        <p:grpSpPr>
          <a:xfrm>
            <a:off x="2590629" y="3721096"/>
            <a:ext cx="1575041" cy="658113"/>
            <a:chOff x="2988661" y="2346003"/>
            <a:chExt cx="1475051" cy="65811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287310-9CCD-4229-B381-864F9A8677DC}"/>
                </a:ext>
              </a:extLst>
            </p:cNvPr>
            <p:cNvSpPr/>
            <p:nvPr/>
          </p:nvSpPr>
          <p:spPr>
            <a:xfrm>
              <a:off x="2988661" y="2346003"/>
              <a:ext cx="701858" cy="65811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IF DT Eval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C8B412-94FB-4A6A-AC9B-6518CAC339C4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3690519" y="2675060"/>
              <a:ext cx="7731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2EFAB9-040F-4966-BE65-CEB7A59B5283}"/>
              </a:ext>
            </a:extLst>
          </p:cNvPr>
          <p:cNvCxnSpPr>
            <a:cxnSpLocks/>
          </p:cNvCxnSpPr>
          <p:nvPr/>
        </p:nvCxnSpPr>
        <p:spPr>
          <a:xfrm>
            <a:off x="8612471" y="4043081"/>
            <a:ext cx="0" cy="215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6B2CD25-8043-4C13-BF4D-CDF0EA6C4E25}"/>
              </a:ext>
            </a:extLst>
          </p:cNvPr>
          <p:cNvGrpSpPr/>
          <p:nvPr/>
        </p:nvGrpSpPr>
        <p:grpSpPr>
          <a:xfrm>
            <a:off x="9863862" y="158588"/>
            <a:ext cx="2035633" cy="307777"/>
            <a:chOff x="4622851" y="4803698"/>
            <a:chExt cx="2035633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07A35DD-4BDD-4D88-947B-FBD3DB69F188}"/>
                </a:ext>
              </a:extLst>
            </p:cNvPr>
            <p:cNvSpPr txBox="1"/>
            <p:nvPr/>
          </p:nvSpPr>
          <p:spPr>
            <a:xfrm>
              <a:off x="5495112" y="4803698"/>
              <a:ext cx="116337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save_data_by_iter_details</a:t>
              </a:r>
              <a:r>
                <a:rPr lang="en-US" sz="700" dirty="0"/>
                <a:t>[n_epoch+1][total_iter+1]</a:t>
              </a:r>
              <a:endParaRPr lang="en-US" sz="700" b="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F8899C9-7B43-47B1-A626-DE0BC0423FFA}"/>
                </a:ext>
              </a:extLst>
            </p:cNvPr>
            <p:cNvSpPr txBox="1"/>
            <p:nvPr/>
          </p:nvSpPr>
          <p:spPr>
            <a:xfrm>
              <a:off x="4622851" y="4820017"/>
              <a:ext cx="8592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 by </a:t>
              </a:r>
              <a:r>
                <a:rPr lang="en-US" sz="1000" dirty="0" err="1"/>
                <a:t>iter</a:t>
              </a:r>
              <a:endParaRPr lang="en-US" sz="1000" b="0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B824874-A74A-4D59-AD67-E6DCE86B36D1}"/>
              </a:ext>
            </a:extLst>
          </p:cNvPr>
          <p:cNvCxnSpPr>
            <a:cxnSpLocks/>
            <a:stCxn id="100" idx="1"/>
            <a:endCxn id="206" idx="3"/>
          </p:cNvCxnSpPr>
          <p:nvPr/>
        </p:nvCxnSpPr>
        <p:spPr>
          <a:xfrm flipH="1">
            <a:off x="8149362" y="3864924"/>
            <a:ext cx="282965" cy="1246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331A8-CC74-446C-B00D-8BD1D2377D4B}"/>
              </a:ext>
            </a:extLst>
          </p:cNvPr>
          <p:cNvSpPr txBox="1"/>
          <p:nvPr/>
        </p:nvSpPr>
        <p:spPr>
          <a:xfrm>
            <a:off x="6955822" y="3054952"/>
            <a:ext cx="74392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Lrp_package</a:t>
            </a:r>
            <a:endParaRPr lang="en-US" sz="800" b="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5948B29-9467-49F7-B689-75A3B10D4C1A}"/>
              </a:ext>
            </a:extLst>
          </p:cNvPr>
          <p:cNvCxnSpPr>
            <a:cxnSpLocks/>
            <a:stCxn id="179" idx="0"/>
            <a:endCxn id="183" idx="3"/>
          </p:cNvCxnSpPr>
          <p:nvPr/>
        </p:nvCxnSpPr>
        <p:spPr>
          <a:xfrm flipH="1" flipV="1">
            <a:off x="5252293" y="1415582"/>
            <a:ext cx="2075491" cy="16393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A6156042-8396-42B5-B3AF-C9327AF857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47000"/>
          </a:blip>
          <a:srcRect r="17697"/>
          <a:stretch/>
        </p:blipFill>
        <p:spPr>
          <a:xfrm>
            <a:off x="5613012" y="3290454"/>
            <a:ext cx="2536350" cy="139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015-4AA8-4258-937B-FC77E545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Revision 1 Post-sequence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B9DF-178A-4878-83E6-04B83197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MNIST  </a:t>
            </a:r>
            <a:r>
              <a:rPr lang="en-US" dirty="0" err="1"/>
              <a:t>batch_size</a:t>
            </a:r>
            <a:r>
              <a:rPr lang="en-US" dirty="0"/>
              <a:t>=4 achieves &gt;0.9 acc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SmallNet</a:t>
            </a:r>
            <a:r>
              <a:rPr lang="en-US" dirty="0"/>
              <a:t>: 20k+ </a:t>
            </a:r>
            <a:r>
              <a:rPr lang="en-US" dirty="0" err="1"/>
              <a:t>iters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AlexNet</a:t>
            </a:r>
            <a:r>
              <a:rPr lang="en-US" dirty="0"/>
              <a:t>: 10k+ </a:t>
            </a:r>
            <a:r>
              <a:rPr lang="en-US" b="1" dirty="0">
                <a:solidFill>
                  <a:srgbClr val="FF0000"/>
                </a:solidFill>
              </a:rPr>
              <a:t>STUCK AT CONVB1, NON-FINITE VALUE!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vggNet</a:t>
            </a:r>
            <a:r>
              <a:rPr lang="en-US" dirty="0"/>
              <a:t>: 5k+</a:t>
            </a:r>
          </a:p>
          <a:p>
            <a:pPr marL="0" indent="0">
              <a:buNone/>
            </a:pPr>
            <a:r>
              <a:rPr lang="en-US" dirty="0"/>
              <a:t>CIFAR at 50k </a:t>
            </a:r>
            <a:r>
              <a:rPr lang="en-US" dirty="0" err="1"/>
              <a:t>iters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SmallNet</a:t>
            </a:r>
            <a:r>
              <a:rPr lang="en-US" dirty="0"/>
              <a:t>: ~0.45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AlexNet</a:t>
            </a:r>
            <a:r>
              <a:rPr lang="en-US" dirty="0"/>
              <a:t>: ~0.65 </a:t>
            </a:r>
            <a:r>
              <a:rPr lang="en-US" b="1" dirty="0">
                <a:solidFill>
                  <a:srgbClr val="FF0000"/>
                </a:solidFill>
              </a:rPr>
              <a:t>STUCK </a:t>
            </a:r>
            <a:r>
              <a:rPr lang="en-US" b="1">
                <a:solidFill>
                  <a:srgbClr val="FF0000"/>
                </a:solidFill>
              </a:rPr>
              <a:t>AT fn1, </a:t>
            </a:r>
            <a:r>
              <a:rPr lang="en-US" b="1" dirty="0">
                <a:solidFill>
                  <a:srgbClr val="FF0000"/>
                </a:solidFill>
              </a:rPr>
              <a:t>NON-FINITE 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vggNet</a:t>
            </a:r>
            <a:r>
              <a:rPr lang="en-US" dirty="0"/>
              <a:t>: ~0.6 </a:t>
            </a:r>
            <a:r>
              <a:rPr lang="en-US" b="1" dirty="0">
                <a:solidFill>
                  <a:srgbClr val="FF0000"/>
                </a:solidFill>
              </a:rPr>
              <a:t>STUCK AT CONVB1, NON-FINITE VALUE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smallCNN_probe.py</a:t>
            </a:r>
          </a:p>
          <a:p>
            <a:pPr marL="0" indent="0">
              <a:buNone/>
            </a:pPr>
            <a:r>
              <a:rPr lang="en-US" dirty="0" err="1"/>
              <a:t>mean_of_highest_mean_power</a:t>
            </a:r>
            <a:r>
              <a:rPr lang="en-US" dirty="0"/>
              <a:t> and </a:t>
            </a:r>
            <a:r>
              <a:rPr lang="en-US" dirty="0" err="1"/>
              <a:t>mean_of_lowest_mean_power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might not be necessary to plot</a:t>
            </a:r>
          </a:p>
        </p:txBody>
      </p:sp>
    </p:spTree>
    <p:extLst>
      <p:ext uri="{BB962C8B-B14F-4D97-AF65-F5344CB8AC3E}">
        <p14:creationId xmlns:p14="http://schemas.microsoft.com/office/powerpoint/2010/main" val="18565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361</Words>
  <Application>Microsoft Office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Revision INFO</vt:lpstr>
      <vt:lpstr>PowerPoint Presentation</vt:lpstr>
      <vt:lpstr>PowerPoint Presentation</vt:lpstr>
      <vt:lpstr>Revision 1 Post-sequence notes: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</dc:title>
  <dc:creator>#ERICO TJOA#</dc:creator>
  <cp:lastModifiedBy>#ERICO TJOA#</cp:lastModifiedBy>
  <cp:revision>53</cp:revision>
  <dcterms:created xsi:type="dcterms:W3CDTF">2020-02-25T02:36:04Z</dcterms:created>
  <dcterms:modified xsi:type="dcterms:W3CDTF">2020-02-25T10:00:01Z</dcterms:modified>
</cp:coreProperties>
</file>