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64B60-BA45-4497-AB75-7F1B7F4935FB}">
          <p14:sldIdLst>
            <p14:sldId id="256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ED4B-C8A0-4FC9-A43F-CB992AC2D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83E9D-6C94-4808-8531-97D87A8B0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A70FB-4BD8-4346-9156-FBBF4E14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2F89-B896-4861-86E1-86E0454E1361}" type="datetimeFigureOut">
              <a:rPr lang="en-CA" smtClean="0"/>
              <a:t>2021/03/06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D4A9-AB62-4BC7-8453-4418B1E6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D970-51B4-4EFC-9054-2F672AA6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EAB0-6971-4742-B79E-0A181DF446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20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4472-6E86-4B4E-B7D8-5870C7D2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7B1FE-9C3E-4102-A6A1-0F15A8571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359F4-C32A-4B17-98CE-91A7B692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2F89-B896-4861-86E1-86E0454E1361}" type="datetimeFigureOut">
              <a:rPr lang="en-CA" smtClean="0"/>
              <a:t>2021/03/06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6A3E-DA3A-43DD-81C0-1F50C1E5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8A25D-2D37-4D77-BA09-D8085E55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EAB0-6971-4742-B79E-0A181DF446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98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B8489-F067-450C-9F33-E5134D2F9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F352-3BDD-4FC1-B1D1-1980CC55D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AA77-DEAF-4B08-8BF7-B908F426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2F89-B896-4861-86E1-86E0454E1361}" type="datetimeFigureOut">
              <a:rPr lang="en-CA" smtClean="0"/>
              <a:t>2021/03/06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C0702-9A43-4D8B-BD18-1EA026A5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8B6B-6165-4F61-8D11-006F59DC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EAB0-6971-4742-B79E-0A181DF446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82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1277-1626-45BC-A0F9-687E4005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8221-FBAC-4CAF-AC6A-5AE0E2DB4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1849-DF1A-4DBB-B6BD-ED492F82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2F89-B896-4861-86E1-86E0454E1361}" type="datetimeFigureOut">
              <a:rPr lang="en-CA" smtClean="0"/>
              <a:t>2021/03/06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FCCC0-9BA3-4985-BC34-258571C5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EB1DC-7DF8-4D1E-87C9-3E1B98E8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EAB0-6971-4742-B79E-0A181DF446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01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92D7-10C5-41BC-AC63-2D42BBBF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06B4A-A979-49A6-8499-F7DE563CB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5C34-4D4D-4B99-A686-1E4BCE5B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2F89-B896-4861-86E1-86E0454E1361}" type="datetimeFigureOut">
              <a:rPr lang="en-CA" smtClean="0"/>
              <a:t>2021/03/06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320D3-B866-4AB7-AE0D-331DD616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3A32-1F43-4076-AF16-356D0374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EAB0-6971-4742-B79E-0A181DF446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06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6B03-688D-4B18-9804-9E356F9E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1B82-FEFD-4BA1-BCD5-CD2A4F965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E7CCF-E8C6-41E7-9F01-591BBA16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2229-9509-4A6F-9854-424C655A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2F89-B896-4861-86E1-86E0454E1361}" type="datetimeFigureOut">
              <a:rPr lang="en-CA" smtClean="0"/>
              <a:t>2021/03/06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550D3-CCBB-4507-85BA-9488960A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7AAB6-D241-47F9-B400-80597D81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EAB0-6971-4742-B79E-0A181DF446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64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1778-D988-41FF-BE48-5EAF1309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FB606-69F7-41EF-8002-738F94C3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B0260-551F-4414-A51D-83D138558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783F6-E3CD-4122-8181-4390A74F9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38956-3EA8-4E32-AB77-59B0BF8CD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E2E6D-2D9F-423A-A75D-12C6C0F6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2F89-B896-4861-86E1-86E0454E1361}" type="datetimeFigureOut">
              <a:rPr lang="en-CA" smtClean="0"/>
              <a:t>2021/03/06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CAE2A-B3A6-43D2-BCDB-569E9EE9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6CB4D-C959-46A1-B359-78FDA055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EAB0-6971-4742-B79E-0A181DF446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41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8525-6B8E-49A1-95F8-CB75FB8C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F5B1B-CF38-47DE-A044-3E75EC30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2F89-B896-4861-86E1-86E0454E1361}" type="datetimeFigureOut">
              <a:rPr lang="en-CA" smtClean="0"/>
              <a:t>2021/03/06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98C30-D8F3-4534-8F26-B12FD4B7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BD7F-5415-4E0C-ADAD-CE2108CD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EAB0-6971-4742-B79E-0A181DF446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40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C927E-9CB5-4B1D-BD9E-45146D4E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2F89-B896-4861-86E1-86E0454E1361}" type="datetimeFigureOut">
              <a:rPr lang="en-CA" smtClean="0"/>
              <a:t>2021/03/06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570D1-6F7A-49EA-AC7C-87F37D70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C2A9D-8B3E-492A-9C29-BAF0E5F3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EAB0-6971-4742-B79E-0A181DF446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17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6DB8-72D8-4AFF-9B14-B3E3D397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2B3A-7429-4801-A6CA-9C0F60FF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A915E-2DAB-4943-A47F-30F7BD74D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C219B-D007-4F42-AD7C-C967D9B3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2F89-B896-4861-86E1-86E0454E1361}" type="datetimeFigureOut">
              <a:rPr lang="en-CA" smtClean="0"/>
              <a:t>2021/03/06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6245A-52A5-42FD-9E74-76550873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1BF6D-DC55-46E0-858E-FEB3C3AE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EAB0-6971-4742-B79E-0A181DF446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38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D32A-108B-4B75-96C1-29348FD0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D567D-2B01-4F69-9298-FFBBD6A54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74150-BF81-4327-AD24-3B7115D0C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0941E-859F-4333-911C-C15ACD14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2F89-B896-4861-86E1-86E0454E1361}" type="datetimeFigureOut">
              <a:rPr lang="en-CA" smtClean="0"/>
              <a:t>2021/03/06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8A264-476D-47BB-B886-8E81B11E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401E9-34AE-46D8-977A-6F4C459A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EAB0-6971-4742-B79E-0A181DF446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14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37E41-06D9-4211-848D-1B3C95A5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8DE10-96C0-4904-90F8-DE861798B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A7E7-1DB8-4D8F-83B2-D6E4271F7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82F89-B896-4861-86E1-86E0454E1361}" type="datetimeFigureOut">
              <a:rPr lang="en-CA" smtClean="0"/>
              <a:t>2021/03/06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2BC91-4DFE-42EB-B568-B2FF2647B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F6AC0-F43D-4CA5-AEF0-40CDABAC4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EAB0-6971-4742-B79E-0A181DF446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74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2342995" y="2948470"/>
            <a:ext cx="2160999" cy="22998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B9CD5"/>
                </a:solidFill>
              </a:rPr>
              <a:t>Availability Zone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478552" y="1996732"/>
            <a:ext cx="7884523" cy="296579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54" y="199673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510614" y="3423587"/>
            <a:ext cx="1765300" cy="12969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614" y="342358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204235" y="1457319"/>
            <a:ext cx="8307252" cy="399098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65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234" y="145732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095C4AE-798B-49A9-BECC-E0DB4B291E75}"/>
              </a:ext>
            </a:extLst>
          </p:cNvPr>
          <p:cNvSpPr/>
          <p:nvPr/>
        </p:nvSpPr>
        <p:spPr bwMode="auto">
          <a:xfrm>
            <a:off x="4643470" y="2948470"/>
            <a:ext cx="2160999" cy="22998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B9CD5"/>
                </a:solidFill>
              </a:rPr>
              <a:t>Availability Zone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0A4C0-B2F4-4C2B-A03C-C358693D4C98}"/>
              </a:ext>
            </a:extLst>
          </p:cNvPr>
          <p:cNvSpPr/>
          <p:nvPr/>
        </p:nvSpPr>
        <p:spPr>
          <a:xfrm>
            <a:off x="4811089" y="3423587"/>
            <a:ext cx="1765300" cy="12969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C6EE46C5-6B83-4BB4-8CBB-9474596F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089" y="342358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C42DC8-6834-4359-92F5-ABC2DE210C8D}"/>
              </a:ext>
            </a:extLst>
          </p:cNvPr>
          <p:cNvSpPr/>
          <p:nvPr/>
        </p:nvSpPr>
        <p:spPr bwMode="auto">
          <a:xfrm>
            <a:off x="6925062" y="2948470"/>
            <a:ext cx="2160999" cy="22998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B9CD5"/>
                </a:solidFill>
              </a:rPr>
              <a:t>Availability Zone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6F74B-4F75-4B67-B964-69D1936F604A}"/>
              </a:ext>
            </a:extLst>
          </p:cNvPr>
          <p:cNvSpPr/>
          <p:nvPr/>
        </p:nvSpPr>
        <p:spPr>
          <a:xfrm>
            <a:off x="7092681" y="3423587"/>
            <a:ext cx="1765300" cy="12969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97228170-AFC8-4E74-9ADB-F4D896E9A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681" y="342358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913BA5-A08D-492B-891D-467C625C6EA8}"/>
              </a:ext>
            </a:extLst>
          </p:cNvPr>
          <p:cNvSpPr txBox="1"/>
          <p:nvPr/>
        </p:nvSpPr>
        <p:spPr>
          <a:xfrm>
            <a:off x="853893" y="349886"/>
            <a:ext cx="2028906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Default Network</a:t>
            </a:r>
            <a:r>
              <a:rPr lang="en-CA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CA" sz="1200" dirty="0">
                <a:solidFill>
                  <a:schemeClr val="bg1">
                    <a:lumMod val="95000"/>
                  </a:schemeClr>
                </a:solidFill>
              </a:rPr>
              <a:t>when you create an account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438FC6C6-0CC4-42F3-9C97-BEF39BD44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011" y="2489130"/>
            <a:ext cx="17684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8" name="Graphic 19">
            <a:extLst>
              <a:ext uri="{FF2B5EF4-FFF2-40B4-BE49-F238E27FC236}">
                <a16:creationId xmlns:a16="http://schemas.microsoft.com/office/drawing/2014/main" id="{0F715FF3-CB2E-4218-8865-16515EAD1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078" y="20634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6">
            <a:extLst>
              <a:ext uri="{FF2B5EF4-FFF2-40B4-BE49-F238E27FC236}">
                <a16:creationId xmlns:a16="http://schemas.microsoft.com/office/drawing/2014/main" id="{4A10829A-9ED8-4E78-B4D0-AEEC62C8F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519" y="4289913"/>
            <a:ext cx="2268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40" name="Graphic 31">
            <a:extLst>
              <a:ext uri="{FF2B5EF4-FFF2-40B4-BE49-F238E27FC236}">
                <a16:creationId xmlns:a16="http://schemas.microsoft.com/office/drawing/2014/main" id="{30727BBB-DF3F-4A1E-BA12-1011BC98B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19" y="38502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6">
            <a:extLst>
              <a:ext uri="{FF2B5EF4-FFF2-40B4-BE49-F238E27FC236}">
                <a16:creationId xmlns:a16="http://schemas.microsoft.com/office/drawing/2014/main" id="{C788D4E2-058B-4AB0-88A7-D846B312C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39" y="4307485"/>
            <a:ext cx="2268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42" name="Graphic 31">
            <a:extLst>
              <a:ext uri="{FF2B5EF4-FFF2-40B4-BE49-F238E27FC236}">
                <a16:creationId xmlns:a16="http://schemas.microsoft.com/office/drawing/2014/main" id="{E6047D9E-B9D4-41C3-A15D-296B6D4A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39" y="38502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26">
            <a:extLst>
              <a:ext uri="{FF2B5EF4-FFF2-40B4-BE49-F238E27FC236}">
                <a16:creationId xmlns:a16="http://schemas.microsoft.com/office/drawing/2014/main" id="{4DD5DBEB-4606-4C5E-9CFD-49B2A305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862" y="4289913"/>
            <a:ext cx="2268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44" name="Graphic 31">
            <a:extLst>
              <a:ext uri="{FF2B5EF4-FFF2-40B4-BE49-F238E27FC236}">
                <a16:creationId xmlns:a16="http://schemas.microsoft.com/office/drawing/2014/main" id="{DDE56326-E6B1-4164-AD64-911BA710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62" y="38502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6">
            <a:extLst>
              <a:ext uri="{FF2B5EF4-FFF2-40B4-BE49-F238E27FC236}">
                <a16:creationId xmlns:a16="http://schemas.microsoft.com/office/drawing/2014/main" id="{BEE4724C-EBAC-4289-820F-25D8DEAB6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621" y="2065051"/>
            <a:ext cx="154307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access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list</a:t>
            </a:r>
          </a:p>
        </p:txBody>
      </p:sp>
      <p:pic>
        <p:nvPicPr>
          <p:cNvPr id="48" name="Graphic 41">
            <a:extLst>
              <a:ext uri="{FF2B5EF4-FFF2-40B4-BE49-F238E27FC236}">
                <a16:creationId xmlns:a16="http://schemas.microsoft.com/office/drawing/2014/main" id="{A3D8072A-EE6B-4174-B02E-701B642A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030" y="2409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81B7D73-BC1B-48F5-A7D5-2141DFCD13A5}"/>
              </a:ext>
            </a:extLst>
          </p:cNvPr>
          <p:cNvSpPr/>
          <p:nvPr/>
        </p:nvSpPr>
        <p:spPr bwMode="auto">
          <a:xfrm>
            <a:off x="853895" y="1018130"/>
            <a:ext cx="8827492" cy="4630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E63C2201-5986-4B8B-9132-1C13B3418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93" y="1018131"/>
            <a:ext cx="350341" cy="34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12">
            <a:extLst>
              <a:ext uri="{FF2B5EF4-FFF2-40B4-BE49-F238E27FC236}">
                <a16:creationId xmlns:a16="http://schemas.microsoft.com/office/drawing/2014/main" id="{B5AB82EE-D271-4528-8941-EA2F63FF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773" y="33504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8CB40B-87CE-4CB9-9198-B27A7E17D2B8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V="1">
            <a:off x="8603028" y="804943"/>
            <a:ext cx="14695" cy="12584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EA2DFD6-95A8-4C87-953F-22F7D9C0F6BE}"/>
              </a:ext>
            </a:extLst>
          </p:cNvPr>
          <p:cNvCxnSpPr>
            <a:stCxn id="40" idx="3"/>
            <a:endCxn id="48" idx="1"/>
          </p:cNvCxnSpPr>
          <p:nvPr/>
        </p:nvCxnSpPr>
        <p:spPr>
          <a:xfrm flipV="1">
            <a:off x="3575119" y="2638351"/>
            <a:ext cx="1863911" cy="1440534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BE6EE3-F7B7-4682-A5D2-FF5D9653D4CE}"/>
              </a:ext>
            </a:extLst>
          </p:cNvPr>
          <p:cNvCxnSpPr>
            <a:stCxn id="42" idx="0"/>
            <a:endCxn id="48" idx="2"/>
          </p:cNvCxnSpPr>
          <p:nvPr/>
        </p:nvCxnSpPr>
        <p:spPr>
          <a:xfrm rot="16200000" flipV="1">
            <a:off x="5176468" y="3358113"/>
            <a:ext cx="983334" cy="1009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18C507E-3B32-46E2-ACDD-EF638BB5506A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rot="10800000">
            <a:off x="5896230" y="2638351"/>
            <a:ext cx="1859032" cy="1440534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68356B-4A33-4060-A085-18405ADB2A62}"/>
              </a:ext>
            </a:extLst>
          </p:cNvPr>
          <p:cNvCxnSpPr>
            <a:cxnSpLocks/>
            <a:stCxn id="48" idx="0"/>
            <a:endCxn id="38" idx="1"/>
          </p:cNvCxnSpPr>
          <p:nvPr/>
        </p:nvCxnSpPr>
        <p:spPr>
          <a:xfrm rot="5400000" flipH="1" flipV="1">
            <a:off x="6962157" y="1003830"/>
            <a:ext cx="111394" cy="270044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1963238" y="1231533"/>
            <a:ext cx="2160999" cy="26666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B9CD5"/>
                </a:solidFill>
              </a:rPr>
              <a:t>Availability Zone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128211" y="1612194"/>
            <a:ext cx="7806239" cy="208184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13" y="161219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130857" y="1706650"/>
            <a:ext cx="1765300" cy="18792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57" y="170665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853893" y="901332"/>
            <a:ext cx="8328207" cy="3198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65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93" y="90133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095C4AE-798B-49A9-BECC-E0DB4B291E75}"/>
              </a:ext>
            </a:extLst>
          </p:cNvPr>
          <p:cNvSpPr/>
          <p:nvPr/>
        </p:nvSpPr>
        <p:spPr bwMode="auto">
          <a:xfrm>
            <a:off x="4263713" y="1231533"/>
            <a:ext cx="2160999" cy="26666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B9CD5"/>
                </a:solidFill>
              </a:rPr>
              <a:t>Availability Zone 2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0A4C0-B2F4-4C2B-A03C-C358693D4C98}"/>
              </a:ext>
            </a:extLst>
          </p:cNvPr>
          <p:cNvSpPr/>
          <p:nvPr/>
        </p:nvSpPr>
        <p:spPr>
          <a:xfrm>
            <a:off x="4431332" y="1706650"/>
            <a:ext cx="1765300" cy="18792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C6EE46C5-6B83-4BB4-8CBB-9474596F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32" y="170665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C42DC8-6834-4359-92F5-ABC2DE210C8D}"/>
              </a:ext>
            </a:extLst>
          </p:cNvPr>
          <p:cNvSpPr/>
          <p:nvPr/>
        </p:nvSpPr>
        <p:spPr bwMode="auto">
          <a:xfrm>
            <a:off x="6545305" y="1231533"/>
            <a:ext cx="2160999" cy="26666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B9CD5"/>
                </a:solidFill>
              </a:rPr>
              <a:t>Availability Zone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6F74B-4F75-4B67-B964-69D1936F604A}"/>
              </a:ext>
            </a:extLst>
          </p:cNvPr>
          <p:cNvSpPr/>
          <p:nvPr/>
        </p:nvSpPr>
        <p:spPr>
          <a:xfrm>
            <a:off x="6712924" y="1706650"/>
            <a:ext cx="1765300" cy="18792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97228170-AFC8-4E74-9ADB-F4D896E9A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924" y="170665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6">
            <a:extLst>
              <a:ext uri="{FF2B5EF4-FFF2-40B4-BE49-F238E27FC236}">
                <a16:creationId xmlns:a16="http://schemas.microsoft.com/office/drawing/2014/main" id="{2092D0B2-1CA5-485E-836C-51311A329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142" y="2802621"/>
            <a:ext cx="1511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server </a:t>
            </a:r>
          </a:p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32" name="Graphic 45">
            <a:extLst>
              <a:ext uri="{FF2B5EF4-FFF2-40B4-BE49-F238E27FC236}">
                <a16:creationId xmlns:a16="http://schemas.microsoft.com/office/drawing/2014/main" id="{A2751501-7E22-466C-8352-44C077060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04" y="23343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7">
            <a:extLst>
              <a:ext uri="{FF2B5EF4-FFF2-40B4-BE49-F238E27FC236}">
                <a16:creationId xmlns:a16="http://schemas.microsoft.com/office/drawing/2014/main" id="{096CEBF2-D963-4A53-BD98-3BB186388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147" y="2830262"/>
            <a:ext cx="1685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server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alternate</a:t>
            </a:r>
          </a:p>
        </p:txBody>
      </p:sp>
      <p:pic>
        <p:nvPicPr>
          <p:cNvPr id="34" name="Graphic 47">
            <a:extLst>
              <a:ext uri="{FF2B5EF4-FFF2-40B4-BE49-F238E27FC236}">
                <a16:creationId xmlns:a16="http://schemas.microsoft.com/office/drawing/2014/main" id="{F2B5991F-8CDE-4AC1-B0D4-0ECC58DE9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4" y="23619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7">
            <a:extLst>
              <a:ext uri="{FF2B5EF4-FFF2-40B4-BE49-F238E27FC236}">
                <a16:creationId xmlns:a16="http://schemas.microsoft.com/office/drawing/2014/main" id="{F65A4136-1248-4EA0-9D80-2CB8446FF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892" y="2827348"/>
            <a:ext cx="1685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server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alternate</a:t>
            </a:r>
          </a:p>
        </p:txBody>
      </p:sp>
      <p:pic>
        <p:nvPicPr>
          <p:cNvPr id="36" name="Graphic 47">
            <a:extLst>
              <a:ext uri="{FF2B5EF4-FFF2-40B4-BE49-F238E27FC236}">
                <a16:creationId xmlns:a16="http://schemas.microsoft.com/office/drawing/2014/main" id="{532B754F-A056-4B33-82BB-56F457CE3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29" y="23590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9FC61E-B10A-4FE8-8E98-609D3FD5745A}"/>
              </a:ext>
            </a:extLst>
          </p:cNvPr>
          <p:cNvSpPr txBox="1"/>
          <p:nvPr/>
        </p:nvSpPr>
        <p:spPr>
          <a:xfrm>
            <a:off x="853893" y="349886"/>
            <a:ext cx="46101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Deploying an SQL Server Database</a:t>
            </a:r>
          </a:p>
        </p:txBody>
      </p:sp>
    </p:spTree>
    <p:extLst>
      <p:ext uri="{BB962C8B-B14F-4D97-AF65-F5344CB8AC3E}">
        <p14:creationId xmlns:p14="http://schemas.microsoft.com/office/powerpoint/2010/main" val="388290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03C895-3124-4F67-8F16-6549074524DE}"/>
              </a:ext>
            </a:extLst>
          </p:cNvPr>
          <p:cNvGrpSpPr/>
          <p:nvPr/>
        </p:nvGrpSpPr>
        <p:grpSpPr>
          <a:xfrm>
            <a:off x="1335811" y="1799049"/>
            <a:ext cx="1575891" cy="354008"/>
            <a:chOff x="3873405" y="846474"/>
            <a:chExt cx="1446630" cy="354008"/>
          </a:xfrm>
        </p:grpSpPr>
        <p:pic>
          <p:nvPicPr>
            <p:cNvPr id="5" name="Graphic 19">
              <a:extLst>
                <a:ext uri="{FF2B5EF4-FFF2-40B4-BE49-F238E27FC236}">
                  <a16:creationId xmlns:a16="http://schemas.microsoft.com/office/drawing/2014/main" id="{09DFA701-DC78-41CE-A937-8518BDB12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160" y="882918"/>
              <a:ext cx="26987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A474D8-4ECA-42F9-9F2F-1858FEBD0B38}"/>
                </a:ext>
              </a:extLst>
            </p:cNvPr>
            <p:cNvSpPr txBox="1"/>
            <p:nvPr/>
          </p:nvSpPr>
          <p:spPr>
            <a:xfrm>
              <a:off x="3873405" y="846474"/>
              <a:ext cx="1229335" cy="354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CA" sz="1200" i="1" dirty="0"/>
                <a:t>Endpoint Network </a:t>
              </a:r>
              <a:r>
                <a:rPr lang="en-CA" sz="1100" i="1" dirty="0"/>
                <a:t>Interface</a:t>
              </a:r>
              <a:endParaRPr lang="en-CA" sz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56025-A86E-4887-B9D0-5C0DA307CAEE}"/>
              </a:ext>
            </a:extLst>
          </p:cNvPr>
          <p:cNvGrpSpPr/>
          <p:nvPr/>
        </p:nvGrpSpPr>
        <p:grpSpPr>
          <a:xfrm>
            <a:off x="2123757" y="2419703"/>
            <a:ext cx="1511300" cy="654050"/>
            <a:chOff x="1555393" y="3046868"/>
            <a:chExt cx="1511300" cy="654050"/>
          </a:xfrm>
        </p:grpSpPr>
        <p:sp>
          <p:nvSpPr>
            <p:cNvPr id="8" name="TextBox 52">
              <a:extLst>
                <a:ext uri="{FF2B5EF4-FFF2-40B4-BE49-F238E27FC236}">
                  <a16:creationId xmlns:a16="http://schemas.microsoft.com/office/drawing/2014/main" id="{A35156CD-74A1-409D-A59A-B1D6CF5D1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393" y="3438981"/>
              <a:ext cx="15113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EC2 Instance</a:t>
              </a:r>
            </a:p>
          </p:txBody>
        </p:sp>
        <p:pic>
          <p:nvPicPr>
            <p:cNvPr id="9" name="Graphic 60">
              <a:extLst>
                <a:ext uri="{FF2B5EF4-FFF2-40B4-BE49-F238E27FC236}">
                  <a16:creationId xmlns:a16="http://schemas.microsoft.com/office/drawing/2014/main" id="{843D68D6-A8DC-4FF5-9548-35B4AC6D7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856" y="304686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03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77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Perron</dc:creator>
  <cp:lastModifiedBy>Eric Perron</cp:lastModifiedBy>
  <cp:revision>16</cp:revision>
  <dcterms:created xsi:type="dcterms:W3CDTF">2020-10-17T20:42:04Z</dcterms:created>
  <dcterms:modified xsi:type="dcterms:W3CDTF">2021-03-09T21:58:40Z</dcterms:modified>
</cp:coreProperties>
</file>