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  <p:sldId id="261" r:id="rId5"/>
    <p:sldId id="262" r:id="rId6"/>
    <p:sldId id="267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84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7DB873-09A6-415E-8B44-03ADF74AF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46267C-55CB-4AE5-B632-80EEF0088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57AFFE-444E-4D40-B794-8F73574C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F32A-A427-4E33-91F6-EDB37DB68FC6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B62207-868B-41C9-AC88-193B5CD5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7F219C-8D10-4A56-B4DC-76915E2D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82A2-B0C2-453E-B7D3-AA679E9BCB4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4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8B67C-21C4-4D7B-AEF0-70335CCD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336FA9-37CF-43A3-B9AC-1B073E255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FEC02E-7F4A-43C4-9364-072F4743A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F32A-A427-4E33-91F6-EDB37DB68FC6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3E63A3-93BC-43BC-8477-B10C8912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FF28B4-2BE4-4CE4-A15F-BF304275F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82A2-B0C2-453E-B7D3-AA679E9BCB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4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BCFCCB6-22A5-4617-8312-8DEB4ED75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F6949D-39D0-455A-B468-53FEF2946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476D2C-01FD-416B-8602-93622B22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F32A-A427-4E33-91F6-EDB37DB68FC6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845F13-8DF4-4AA9-9A31-FE9DBD3E0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12E67C-7197-4C5C-AF21-5DF41A139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82A2-B0C2-453E-B7D3-AA679E9BCB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9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DEEB66-BBEB-4E7B-909F-2E529E440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CB3697C-50B4-45D6-B4FA-0C7631A60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F32A-A427-4E33-91F6-EDB37DB68FC6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68D44-63F8-4554-A061-EE3C50C5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3E1D0EC-B7D3-4CA3-9E25-61C9172B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82A2-B0C2-453E-B7D3-AA679E9BCB4C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DF9E5EE0-CB72-486C-8E1D-C89CB8779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0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C806D7-7400-477F-B923-12FE13AC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5DDDEB-58A1-4C89-9AED-AB3525BB2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0FDB17-9A68-400D-88A2-F5DA39B78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F32A-A427-4E33-91F6-EDB37DB68FC6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E60C58-DD3E-4A30-B7A9-615B9C75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25139B-EF70-46C5-ABCD-4DC58542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82A2-B0C2-453E-B7D3-AA679E9BCB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7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74A120-6A66-4832-BECA-EC0E1A94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7A0A4B-C8C2-4926-801A-80DE10063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4EA658-30C8-41AB-8288-45FC43BC4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D2BBDF-785D-403F-BF70-AEA6C2C39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F32A-A427-4E33-91F6-EDB37DB68FC6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BFA0E0-2679-4F45-8A67-61333B27D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8E2180-8611-4CFD-B9FF-1A2C1EA7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82A2-B0C2-453E-B7D3-AA679E9BCB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0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9B6EF9-23EC-4874-85F3-0A056824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B27486-3DE4-434C-B682-615229590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B0EC4C-9E3D-429F-953A-65D6D5942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0EAD40-F447-43D5-A44D-72C543BB6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4997AE8-BD25-46A1-86B9-4443AD2E7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9AF6A7C-9A7A-4DE8-AE66-BE1A5E7A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F32A-A427-4E33-91F6-EDB37DB68FC6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A49AA3-B2F8-44CD-819B-E558D6142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49715D-A7CC-4A35-94F9-B02E9FD20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82A2-B0C2-453E-B7D3-AA679E9BCB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5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57AD25-A3A6-40EF-B51E-FCC95BA9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EBD73F-4946-4119-8E6F-576E8D40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F32A-A427-4E33-91F6-EDB37DB68FC6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91F720-BFA6-48F8-8F9F-E8D8D2BD4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FCAA0D1-6EC1-4C2C-B037-3EB19811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82A2-B0C2-453E-B7D3-AA679E9BCB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2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448D672-CD3D-42FA-8913-814DDFEA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F32A-A427-4E33-91F6-EDB37DB68FC6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BB20858-8674-410E-890B-9F29610B8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9731A3-7168-49AF-A5E6-1C4250F5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82A2-B0C2-453E-B7D3-AA679E9BCB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36F641-A8D9-4B0A-BC9B-E4206A73E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FD9A1D-4401-417D-867C-FDB1F06A7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72B61C-0BF2-4F5E-B8FF-173178906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3ADBD1-FFBE-4009-80FE-98C532DF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F32A-A427-4E33-91F6-EDB37DB68FC6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B3173A-91E7-4E50-8031-9576BDAF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E49358-82D0-41A2-99B5-BA21845B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82A2-B0C2-453E-B7D3-AA679E9BCB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5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530E32-4294-4849-8232-6B06B1BD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880DD85-F642-4AF7-B264-685CD458C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3136E1-7218-4D1A-9894-4C9EDC26F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60FADD-B5C0-4A3C-9FE4-CE64F7CC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F32A-A427-4E33-91F6-EDB37DB68FC6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E978E5-0BB7-4641-8777-8351C0DE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368F05-6B09-4A68-A0DA-E5F79AF9A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82A2-B0C2-453E-B7D3-AA679E9BCB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6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85859BF-CB0E-40C0-BBBB-97B7088F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838513-7587-4EE1-9494-5E81127D1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DC3163-1128-4AFB-9090-26CC160DD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2F32A-A427-4E33-91F6-EDB37DB68FC6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9AE18F-D30E-4554-9A6B-C6E40EA1C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FA2232-E50E-481F-8484-C9B315052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C82A2-B0C2-453E-B7D3-AA679E9BCB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5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83243-5352-4BFE-8AF8-72673ADDF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 Server AWS Project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5FB262-CA8A-4669-BD77-DCC93C49CA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Eric </a:t>
            </a:r>
            <a:r>
              <a:rPr lang="fr-FR" dirty="0" err="1"/>
              <a:t>Piccuezzu</a:t>
            </a:r>
            <a:r>
              <a:rPr lang="fr-FR" dirty="0"/>
              <a:t> – DSTI – S18 </a:t>
            </a:r>
            <a:r>
              <a:rPr lang="fr-FR" dirty="0" err="1"/>
              <a:t>Cohort</a:t>
            </a:r>
            <a:endParaRPr lang="fr-FR" dirty="0"/>
          </a:p>
          <a:p>
            <a:r>
              <a:rPr lang="fr-FR" dirty="0"/>
              <a:t>June 6,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9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830B92-C35B-4BE9-8F5B-CF3CACC0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R Server Architecture </a:t>
            </a:r>
            <a:r>
              <a:rPr lang="fr-FR" dirty="0" err="1"/>
              <a:t>Overview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55A462-2BA7-4683-878E-731563429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064726" cy="4351338"/>
          </a:xfrm>
        </p:spPr>
        <p:txBody>
          <a:bodyPr>
            <a:normAutofit/>
          </a:bodyPr>
          <a:lstStyle/>
          <a:p>
            <a:r>
              <a:rPr lang="fr-FR" sz="2200" dirty="0"/>
              <a:t>1 public EC2</a:t>
            </a:r>
          </a:p>
          <a:p>
            <a:pPr lvl="1"/>
            <a:r>
              <a:rPr lang="fr-FR" sz="1800" dirty="0"/>
              <a:t>Amazon Linux AMI on public </a:t>
            </a:r>
            <a:r>
              <a:rPr lang="fr-FR" sz="1800" dirty="0" err="1"/>
              <a:t>subnet</a:t>
            </a:r>
            <a:endParaRPr lang="fr-FR" sz="1800" dirty="0"/>
          </a:p>
          <a:p>
            <a:pPr lvl="1"/>
            <a:r>
              <a:rPr lang="fr-FR" sz="1800" dirty="0"/>
              <a:t>Default AZ</a:t>
            </a:r>
          </a:p>
          <a:p>
            <a:pPr lvl="1"/>
            <a:r>
              <a:rPr lang="fr-FR" sz="1800" dirty="0"/>
              <a:t>Default public </a:t>
            </a:r>
            <a:r>
              <a:rPr lang="fr-FR" sz="1800" dirty="0" err="1"/>
              <a:t>subnet</a:t>
            </a:r>
            <a:endParaRPr lang="fr-FR" sz="1800" dirty="0"/>
          </a:p>
          <a:p>
            <a:pPr lvl="1"/>
            <a:r>
              <a:rPr lang="fr-FR" sz="1800" dirty="0"/>
              <a:t>Default internet </a:t>
            </a:r>
            <a:r>
              <a:rPr lang="fr-FR" sz="1800" dirty="0" err="1"/>
              <a:t>gateway</a:t>
            </a:r>
            <a:endParaRPr lang="fr-FR" sz="1800" dirty="0"/>
          </a:p>
          <a:p>
            <a:pPr lvl="1"/>
            <a:r>
              <a:rPr lang="fr-FR" sz="1800" dirty="0"/>
              <a:t>public IP</a:t>
            </a:r>
          </a:p>
          <a:p>
            <a:pPr lvl="1"/>
            <a:endParaRPr lang="fr-FR" sz="1800" dirty="0"/>
          </a:p>
          <a:p>
            <a:pPr lvl="1"/>
            <a:endParaRPr lang="fr-FR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9356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F11933-0EF5-4629-9B20-6DC01CB18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Launch EC2 on public </a:t>
            </a:r>
            <a:r>
              <a:rPr lang="fr-FR" dirty="0" err="1"/>
              <a:t>subnet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9DCCC4-DA69-4736-B1A5-0DC244AED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0086" cy="4351338"/>
          </a:xfrm>
        </p:spPr>
        <p:txBody>
          <a:bodyPr>
            <a:normAutofit fontScale="70000" lnSpcReduction="20000"/>
          </a:bodyPr>
          <a:lstStyle/>
          <a:p>
            <a:r>
              <a:rPr lang="fr-FR" sz="2000" dirty="0"/>
              <a:t>t2.micro AMAZON Linux AMI</a:t>
            </a:r>
            <a:endParaRPr lang="en-US" sz="2000" dirty="0"/>
          </a:p>
          <a:p>
            <a:r>
              <a:rPr lang="fr-FR" sz="2000" dirty="0"/>
              <a:t>D</a:t>
            </a:r>
            <a:r>
              <a:rPr lang="en-US" sz="2000" dirty="0" err="1"/>
              <a:t>efault</a:t>
            </a:r>
            <a:r>
              <a:rPr lang="en-US" sz="2000" dirty="0"/>
              <a:t> VPC</a:t>
            </a:r>
          </a:p>
          <a:p>
            <a:r>
              <a:rPr lang="fr-FR" sz="2000" dirty="0"/>
              <a:t>Public </a:t>
            </a:r>
            <a:r>
              <a:rPr lang="fr-FR" sz="2000" dirty="0" err="1"/>
              <a:t>subnet</a:t>
            </a:r>
            <a:endParaRPr lang="fr-FR" sz="2000" dirty="0"/>
          </a:p>
          <a:p>
            <a:r>
              <a:rPr lang="fr-FR" sz="2000" dirty="0"/>
              <a:t>Public IP</a:t>
            </a:r>
          </a:p>
          <a:p>
            <a:r>
              <a:rPr lang="fr-FR" sz="2000" dirty="0"/>
              <a:t>IMPORTANT : Open Advanced </a:t>
            </a:r>
            <a:r>
              <a:rPr lang="fr-FR" sz="2000" dirty="0" err="1"/>
              <a:t>details</a:t>
            </a:r>
            <a:r>
              <a:rPr lang="fr-FR" sz="2000" dirty="0"/>
              <a:t> panel</a:t>
            </a:r>
          </a:p>
          <a:p>
            <a:pPr lvl="1"/>
            <a:r>
              <a:rPr lang="fr-FR" sz="1600" dirty="0"/>
              <a:t>Enter </a:t>
            </a:r>
            <a:r>
              <a:rPr lang="fr-FR" sz="1600" dirty="0" err="1"/>
              <a:t>following</a:t>
            </a:r>
            <a:r>
              <a:rPr lang="fr-FR" sz="1600" dirty="0"/>
              <a:t> script in User </a:t>
            </a:r>
            <a:r>
              <a:rPr lang="fr-FR" sz="1600" dirty="0" err="1"/>
              <a:t>datafield</a:t>
            </a:r>
            <a:endParaRPr lang="fr-FR" sz="1600" dirty="0"/>
          </a:p>
          <a:p>
            <a:pPr marL="914400" lvl="2" indent="0">
              <a:buNone/>
            </a:pPr>
            <a:r>
              <a:rPr lang="fr-FR" sz="1200" dirty="0">
                <a:solidFill>
                  <a:schemeClr val="accent2">
                    <a:lumMod val="75000"/>
                  </a:schemeClr>
                </a:solidFill>
              </a:rPr>
              <a:t>#!/bin/</a:t>
            </a:r>
            <a:r>
              <a:rPr lang="fr-FR" sz="1200" dirty="0" err="1">
                <a:solidFill>
                  <a:schemeClr val="accent2">
                    <a:lumMod val="75000"/>
                  </a:schemeClr>
                </a:solidFill>
              </a:rPr>
              <a:t>bash</a:t>
            </a:r>
            <a:endParaRPr lang="fr-FR" sz="1200" dirty="0">
              <a:solidFill>
                <a:schemeClr val="accent2">
                  <a:lumMod val="75000"/>
                </a:schemeClr>
              </a:solidFill>
            </a:endParaRPr>
          </a:p>
          <a:p>
            <a:pPr marL="914400" lvl="2" indent="0">
              <a:buNone/>
            </a:pPr>
            <a:r>
              <a:rPr lang="fr-FR" sz="1200" dirty="0">
                <a:solidFill>
                  <a:schemeClr val="accent2">
                    <a:lumMod val="75000"/>
                  </a:schemeClr>
                </a:solidFill>
              </a:rPr>
              <a:t>#</a:t>
            </a:r>
            <a:r>
              <a:rPr lang="fr-FR" sz="1200" dirty="0" err="1">
                <a:solidFill>
                  <a:schemeClr val="accent2">
                    <a:lumMod val="75000"/>
                  </a:schemeClr>
                </a:solidFill>
              </a:rPr>
              <a:t>install</a:t>
            </a:r>
            <a:r>
              <a:rPr lang="fr-FR" sz="1200" dirty="0">
                <a:solidFill>
                  <a:schemeClr val="accent2">
                    <a:lumMod val="75000"/>
                  </a:schemeClr>
                </a:solidFill>
              </a:rPr>
              <a:t> R</a:t>
            </a:r>
          </a:p>
          <a:p>
            <a:pPr marL="914400" lvl="2" indent="0">
              <a:buNone/>
            </a:pPr>
            <a:r>
              <a:rPr lang="fr-FR" sz="1200" dirty="0" err="1">
                <a:solidFill>
                  <a:schemeClr val="accent2">
                    <a:lumMod val="75000"/>
                  </a:schemeClr>
                </a:solidFill>
              </a:rPr>
              <a:t>yum</a:t>
            </a:r>
            <a:r>
              <a:rPr lang="fr-F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1200" dirty="0" err="1">
                <a:solidFill>
                  <a:schemeClr val="accent2">
                    <a:lumMod val="75000"/>
                  </a:schemeClr>
                </a:solidFill>
              </a:rPr>
              <a:t>install</a:t>
            </a:r>
            <a:r>
              <a:rPr lang="fr-FR" sz="1200" dirty="0">
                <a:solidFill>
                  <a:schemeClr val="accent2">
                    <a:lumMod val="75000"/>
                  </a:schemeClr>
                </a:solidFill>
              </a:rPr>
              <a:t> -y R</a:t>
            </a:r>
          </a:p>
          <a:p>
            <a:pPr marL="914400" lvl="2" indent="0">
              <a:buNone/>
            </a:pPr>
            <a:endParaRPr lang="fr-FR" sz="1600" dirty="0">
              <a:solidFill>
                <a:schemeClr val="accent2">
                  <a:lumMod val="75000"/>
                </a:schemeClr>
              </a:solidFill>
            </a:endParaRPr>
          </a:p>
          <a:p>
            <a:pPr marL="914400" lvl="2" indent="0">
              <a:buNone/>
            </a:pPr>
            <a:r>
              <a:rPr lang="fr-FR" sz="1200" dirty="0">
                <a:solidFill>
                  <a:schemeClr val="accent2">
                    <a:lumMod val="75000"/>
                  </a:schemeClr>
                </a:solidFill>
              </a:rPr>
              <a:t>#</a:t>
            </a:r>
            <a:r>
              <a:rPr lang="fr-FR" sz="1200" dirty="0" err="1">
                <a:solidFill>
                  <a:schemeClr val="accent2">
                    <a:lumMod val="75000"/>
                  </a:schemeClr>
                </a:solidFill>
              </a:rPr>
              <a:t>install</a:t>
            </a:r>
            <a:r>
              <a:rPr lang="fr-F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1200" dirty="0" err="1">
                <a:solidFill>
                  <a:schemeClr val="accent2">
                    <a:lumMod val="75000"/>
                  </a:schemeClr>
                </a:solidFill>
              </a:rPr>
              <a:t>RStudio</a:t>
            </a:r>
            <a:r>
              <a:rPr lang="fr-FR" sz="1200" dirty="0">
                <a:solidFill>
                  <a:schemeClr val="accent2">
                    <a:lumMod val="75000"/>
                  </a:schemeClr>
                </a:solidFill>
              </a:rPr>
              <a:t>-Server 1.0.153 (2017-07-20)</a:t>
            </a:r>
          </a:p>
          <a:p>
            <a:pPr marL="914400" lvl="2" indent="0">
              <a:buNone/>
            </a:pPr>
            <a:r>
              <a:rPr lang="fr-FR" sz="1200" dirty="0" err="1">
                <a:solidFill>
                  <a:schemeClr val="accent2">
                    <a:lumMod val="75000"/>
                  </a:schemeClr>
                </a:solidFill>
              </a:rPr>
              <a:t>wget</a:t>
            </a:r>
            <a:r>
              <a:rPr lang="fr-FR" sz="1200" dirty="0">
                <a:solidFill>
                  <a:schemeClr val="accent2">
                    <a:lumMod val="75000"/>
                  </a:schemeClr>
                </a:solidFill>
              </a:rPr>
              <a:t> https://download2.rstudio.org/rstudio-server-rhel-1.0.153-x86_64.rpm</a:t>
            </a:r>
          </a:p>
          <a:p>
            <a:pPr marL="914400" lvl="2" indent="0">
              <a:buNone/>
            </a:pPr>
            <a:r>
              <a:rPr lang="fr-FR" sz="1200" dirty="0" err="1">
                <a:solidFill>
                  <a:schemeClr val="accent2">
                    <a:lumMod val="75000"/>
                  </a:schemeClr>
                </a:solidFill>
              </a:rPr>
              <a:t>yum</a:t>
            </a:r>
            <a:r>
              <a:rPr lang="fr-F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1200" dirty="0" err="1">
                <a:solidFill>
                  <a:schemeClr val="accent2">
                    <a:lumMod val="75000"/>
                  </a:schemeClr>
                </a:solidFill>
              </a:rPr>
              <a:t>install</a:t>
            </a:r>
            <a:r>
              <a:rPr lang="fr-FR" sz="1200" dirty="0">
                <a:solidFill>
                  <a:schemeClr val="accent2">
                    <a:lumMod val="75000"/>
                  </a:schemeClr>
                </a:solidFill>
              </a:rPr>
              <a:t> -y --</a:t>
            </a:r>
            <a:r>
              <a:rPr lang="fr-FR" sz="1200" dirty="0" err="1">
                <a:solidFill>
                  <a:schemeClr val="accent2">
                    <a:lumMod val="75000"/>
                  </a:schemeClr>
                </a:solidFill>
              </a:rPr>
              <a:t>nogpgcheck</a:t>
            </a:r>
            <a:r>
              <a:rPr lang="fr-FR" sz="1200" dirty="0">
                <a:solidFill>
                  <a:schemeClr val="accent2">
                    <a:lumMod val="75000"/>
                  </a:schemeClr>
                </a:solidFill>
              </a:rPr>
              <a:t> rstudio-server-rhel-1.0.153-x86_64.rpm</a:t>
            </a:r>
          </a:p>
          <a:p>
            <a:pPr marL="914400" lvl="2" indent="0">
              <a:buNone/>
            </a:pPr>
            <a:r>
              <a:rPr lang="fr-FR" sz="1200" dirty="0" err="1">
                <a:solidFill>
                  <a:schemeClr val="accent2">
                    <a:lumMod val="75000"/>
                  </a:schemeClr>
                </a:solidFill>
              </a:rPr>
              <a:t>rm</a:t>
            </a:r>
            <a:r>
              <a:rPr lang="fr-FR" sz="1200" dirty="0">
                <a:solidFill>
                  <a:schemeClr val="accent2">
                    <a:lumMod val="75000"/>
                  </a:schemeClr>
                </a:solidFill>
              </a:rPr>
              <a:t> rstudio-server-rhel-1.0.153-x86_64.rpm</a:t>
            </a:r>
          </a:p>
          <a:p>
            <a:pPr marL="457200" lvl="1" indent="0">
              <a:buNone/>
            </a:pPr>
            <a:endParaRPr lang="fr-FR" sz="1600" dirty="0">
              <a:solidFill>
                <a:schemeClr val="accent2">
                  <a:lumMod val="75000"/>
                </a:schemeClr>
              </a:solidFill>
            </a:endParaRPr>
          </a:p>
          <a:p>
            <a:pPr marL="914400" lvl="2" indent="0">
              <a:buNone/>
            </a:pPr>
            <a:r>
              <a:rPr lang="fr-FR" sz="1200" dirty="0">
                <a:solidFill>
                  <a:schemeClr val="accent2">
                    <a:lumMod val="75000"/>
                  </a:schemeClr>
                </a:solidFill>
              </a:rPr>
              <a:t>#</a:t>
            </a:r>
            <a:r>
              <a:rPr lang="fr-FR" sz="1200" dirty="0" err="1">
                <a:solidFill>
                  <a:schemeClr val="accent2">
                    <a:lumMod val="75000"/>
                  </a:schemeClr>
                </a:solidFill>
              </a:rPr>
              <a:t>add</a:t>
            </a:r>
            <a:r>
              <a:rPr lang="fr-FR" sz="1200" dirty="0">
                <a:solidFill>
                  <a:schemeClr val="accent2">
                    <a:lumMod val="75000"/>
                  </a:schemeClr>
                </a:solidFill>
              </a:rPr>
              <a:t> user(s)</a:t>
            </a:r>
          </a:p>
          <a:p>
            <a:pPr marL="914400" lvl="2" indent="0">
              <a:buNone/>
            </a:pPr>
            <a:r>
              <a:rPr lang="fr-FR" sz="1200" dirty="0" err="1">
                <a:solidFill>
                  <a:schemeClr val="accent2">
                    <a:lumMod val="75000"/>
                  </a:schemeClr>
                </a:solidFill>
              </a:rPr>
              <a:t>useradd</a:t>
            </a:r>
            <a:r>
              <a:rPr lang="fr-F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1200" dirty="0" err="1">
                <a:solidFill>
                  <a:schemeClr val="accent2">
                    <a:lumMod val="75000"/>
                  </a:schemeClr>
                </a:solidFill>
              </a:rPr>
              <a:t>piccuezzu</a:t>
            </a:r>
            <a:endParaRPr lang="fr-FR" sz="1200" dirty="0">
              <a:solidFill>
                <a:schemeClr val="accent2">
                  <a:lumMod val="75000"/>
                </a:schemeClr>
              </a:solidFill>
            </a:endParaRPr>
          </a:p>
          <a:p>
            <a:pPr marL="914400" lvl="2" indent="0">
              <a:buNone/>
            </a:pPr>
            <a:r>
              <a:rPr lang="fr-FR" sz="1200" dirty="0" err="1">
                <a:solidFill>
                  <a:schemeClr val="accent2">
                    <a:lumMod val="75000"/>
                  </a:schemeClr>
                </a:solidFill>
              </a:rPr>
              <a:t>echo</a:t>
            </a:r>
            <a:r>
              <a:rPr lang="fr-F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1200" dirty="0" err="1">
                <a:solidFill>
                  <a:schemeClr val="accent2">
                    <a:lumMod val="75000"/>
                  </a:schemeClr>
                </a:solidFill>
              </a:rPr>
              <a:t>piccuezzu:eric</a:t>
            </a:r>
            <a:r>
              <a:rPr lang="fr-FR" sz="1200" dirty="0">
                <a:solidFill>
                  <a:schemeClr val="accent2">
                    <a:lumMod val="75000"/>
                  </a:schemeClr>
                </a:solidFill>
              </a:rPr>
              <a:t> | </a:t>
            </a:r>
            <a:r>
              <a:rPr lang="fr-FR" sz="1200" dirty="0" err="1">
                <a:solidFill>
                  <a:schemeClr val="accent2">
                    <a:lumMod val="75000"/>
                  </a:schemeClr>
                </a:solidFill>
              </a:rPr>
              <a:t>sudo</a:t>
            </a:r>
            <a:r>
              <a:rPr lang="fr-F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1200" dirty="0" err="1">
                <a:solidFill>
                  <a:schemeClr val="accent2">
                    <a:lumMod val="75000"/>
                  </a:schemeClr>
                </a:solidFill>
              </a:rPr>
              <a:t>chpasswd</a:t>
            </a:r>
            <a:endParaRPr lang="fr-FR" sz="1200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fr-FR" sz="1600" dirty="0"/>
              <a:t>To </a:t>
            </a:r>
            <a:r>
              <a:rPr lang="fr-FR" sz="1600" dirty="0" err="1"/>
              <a:t>ensure</a:t>
            </a:r>
            <a:endParaRPr lang="fr-FR" sz="1600" dirty="0"/>
          </a:p>
          <a:p>
            <a:pPr lvl="2"/>
            <a:r>
              <a:rPr lang="fr-FR" sz="1200" dirty="0"/>
              <a:t>Download and Install R server</a:t>
            </a:r>
          </a:p>
          <a:p>
            <a:pPr lvl="2"/>
            <a:r>
              <a:rPr lang="fr-FR" sz="1200" dirty="0" err="1"/>
              <a:t>Add</a:t>
            </a:r>
            <a:r>
              <a:rPr lang="fr-FR" sz="1200" dirty="0"/>
              <a:t> user </a:t>
            </a:r>
          </a:p>
          <a:p>
            <a:pPr lvl="3"/>
            <a:r>
              <a:rPr lang="fr-FR" sz="1000" dirty="0"/>
              <a:t>Login: </a:t>
            </a:r>
            <a:r>
              <a:rPr lang="fr-FR" sz="1000" dirty="0" err="1"/>
              <a:t>piccuezzu</a:t>
            </a:r>
            <a:endParaRPr lang="fr-FR" sz="1000" dirty="0"/>
          </a:p>
          <a:p>
            <a:pPr lvl="3"/>
            <a:r>
              <a:rPr lang="fr-FR" sz="1000" dirty="0" err="1"/>
              <a:t>Password</a:t>
            </a:r>
            <a:r>
              <a:rPr lang="fr-FR" sz="1000" dirty="0"/>
              <a:t>: </a:t>
            </a:r>
            <a:r>
              <a:rPr lang="fr-FR" sz="1000" dirty="0" err="1"/>
              <a:t>eric</a:t>
            </a:r>
            <a:endParaRPr lang="fr-FR" sz="1000" dirty="0"/>
          </a:p>
          <a:p>
            <a:endParaRPr lang="fr-FR" sz="2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36ADAFF-211D-4C3A-95ED-F0C72F82D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289" y="1690688"/>
            <a:ext cx="5255404" cy="506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5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F31B02-913D-4817-A787-9C36EF6AD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custom Security Group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537FDC-82B4-4014-AC87-898F37287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76113" cy="586271"/>
          </a:xfrm>
        </p:spPr>
        <p:txBody>
          <a:bodyPr>
            <a:normAutofit/>
          </a:bodyPr>
          <a:lstStyle/>
          <a:p>
            <a:r>
              <a:rPr lang="fr-FR" sz="2400" dirty="0" err="1"/>
              <a:t>Add</a:t>
            </a:r>
            <a:r>
              <a:rPr lang="fr-FR" sz="2400" dirty="0"/>
              <a:t> custom TCP </a:t>
            </a:r>
            <a:r>
              <a:rPr lang="fr-FR" sz="2400" dirty="0" err="1"/>
              <a:t>rule</a:t>
            </a:r>
            <a:r>
              <a:rPr lang="fr-FR" sz="2400" dirty="0"/>
              <a:t> in port 8787 : </a:t>
            </a:r>
            <a:r>
              <a:rPr lang="fr-FR" sz="2400" dirty="0" err="1"/>
              <a:t>required</a:t>
            </a:r>
            <a:r>
              <a:rPr lang="fr-FR" sz="2400" dirty="0"/>
              <a:t> to </a:t>
            </a:r>
            <a:r>
              <a:rPr lang="fr-FR" sz="2400" dirty="0" err="1"/>
              <a:t>communicate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R Server</a:t>
            </a:r>
            <a:endParaRPr lang="en-US" sz="2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4398BF3-58A8-4D87-9672-2725AA07A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6578"/>
            <a:ext cx="12192000" cy="401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4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2AB216-034E-4AFE-B172-493DED1DE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 err="1"/>
              <a:t>Wait</a:t>
            </a:r>
            <a:r>
              <a:rPr lang="fr-FR" dirty="0"/>
              <a:t> </a:t>
            </a:r>
            <a:r>
              <a:rPr lang="fr-FR" dirty="0" err="1"/>
              <a:t>until</a:t>
            </a:r>
            <a:r>
              <a:rPr lang="fr-FR" dirty="0"/>
              <a:t> EC2 instance </a:t>
            </a:r>
            <a:r>
              <a:rPr lang="fr-FR" dirty="0" err="1"/>
              <a:t>succesfully</a:t>
            </a:r>
            <a:r>
              <a:rPr lang="fr-FR" dirty="0"/>
              <a:t> </a:t>
            </a:r>
            <a:r>
              <a:rPr lang="fr-FR" dirty="0" err="1"/>
              <a:t>initialized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893B63-5126-4BFA-82C3-C0FE1E01A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06644" cy="4351338"/>
          </a:xfrm>
        </p:spPr>
        <p:txBody>
          <a:bodyPr>
            <a:normAutofit/>
          </a:bodyPr>
          <a:lstStyle/>
          <a:p>
            <a:r>
              <a:rPr lang="fr-FR" sz="2000" dirty="0"/>
              <a:t>May </a:t>
            </a:r>
            <a:r>
              <a:rPr lang="fr-FR" sz="2000" dirty="0" err="1"/>
              <a:t>take</a:t>
            </a:r>
            <a:r>
              <a:rPr lang="fr-FR" sz="2000" dirty="0"/>
              <a:t> </a:t>
            </a:r>
            <a:r>
              <a:rPr lang="fr-FR" sz="2000" dirty="0" err="1"/>
              <a:t>several</a:t>
            </a:r>
            <a:r>
              <a:rPr lang="fr-FR" sz="2000" dirty="0"/>
              <a:t> minutes</a:t>
            </a:r>
          </a:p>
          <a:p>
            <a:r>
              <a:rPr lang="fr-FR" sz="2000" dirty="0"/>
              <a:t>Green flag and 2/2 in </a:t>
            </a:r>
            <a:r>
              <a:rPr lang="fr-FR" sz="2000" dirty="0" err="1"/>
              <a:t>Status</a:t>
            </a:r>
            <a:r>
              <a:rPr lang="fr-FR" sz="2000" dirty="0"/>
              <a:t> checks </a:t>
            </a:r>
            <a:r>
              <a:rPr lang="fr-FR" sz="2000" dirty="0" err="1"/>
              <a:t>column</a:t>
            </a:r>
            <a:endParaRPr lang="fr-FR" sz="2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B4D1B45-2DAC-46EF-A1AF-C53D44DE2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33" y="2665476"/>
            <a:ext cx="9991955" cy="419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26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E74317D-01E8-4D24-8E1E-BE2FB7D4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 Studio login page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1368FA4-F47F-43B9-94AD-375D6DEF3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341" y="2248995"/>
            <a:ext cx="7562613" cy="4570212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DF9E89E-1C65-46F2-847D-2144ECC7A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611881" cy="4351338"/>
          </a:xfrm>
        </p:spPr>
        <p:txBody>
          <a:bodyPr>
            <a:normAutofit/>
          </a:bodyPr>
          <a:lstStyle/>
          <a:p>
            <a:r>
              <a:rPr lang="fr-FR" sz="2000" dirty="0"/>
              <a:t>Open a new web page</a:t>
            </a:r>
          </a:p>
          <a:p>
            <a:r>
              <a:rPr lang="fr-FR" sz="2000" dirty="0"/>
              <a:t>Copy public DNS </a:t>
            </a:r>
            <a:r>
              <a:rPr lang="fr-FR" sz="2000" dirty="0" err="1"/>
              <a:t>from</a:t>
            </a:r>
            <a:r>
              <a:rPr lang="fr-FR" sz="2000" dirty="0"/>
              <a:t> AWS console</a:t>
            </a:r>
          </a:p>
          <a:p>
            <a:r>
              <a:rPr lang="fr-FR" sz="2000" dirty="0" err="1"/>
              <a:t>Paste</a:t>
            </a:r>
            <a:r>
              <a:rPr lang="fr-FR" sz="2000" dirty="0"/>
              <a:t> </a:t>
            </a:r>
            <a:r>
              <a:rPr lang="fr-FR" sz="2000" dirty="0" err="1"/>
              <a:t>it</a:t>
            </a:r>
            <a:r>
              <a:rPr lang="fr-FR" sz="2000" dirty="0"/>
              <a:t> in </a:t>
            </a:r>
            <a:r>
              <a:rPr lang="fr-FR" sz="2000" dirty="0" err="1"/>
              <a:t>address</a:t>
            </a:r>
            <a:r>
              <a:rPr lang="fr-FR" sz="2000" dirty="0"/>
              <a:t> bar and </a:t>
            </a:r>
            <a:r>
              <a:rPr lang="fr-FR" sz="2000" dirty="0" err="1"/>
              <a:t>add</a:t>
            </a:r>
            <a:r>
              <a:rPr lang="fr-FR" sz="2000" dirty="0"/>
              <a:t> :8787 to </a:t>
            </a:r>
            <a:r>
              <a:rPr lang="fr-FR" sz="2000" dirty="0" err="1"/>
              <a:t>it</a:t>
            </a:r>
            <a:r>
              <a:rPr lang="fr-FR" sz="2000" dirty="0"/>
              <a:t> </a:t>
            </a:r>
          </a:p>
          <a:p>
            <a:r>
              <a:rPr lang="fr-FR" sz="2000" dirty="0" err="1"/>
              <a:t>Then</a:t>
            </a:r>
            <a:r>
              <a:rPr lang="fr-FR" sz="2000" dirty="0"/>
              <a:t> hit enter to </a:t>
            </a:r>
            <a:r>
              <a:rPr lang="fr-FR" sz="2000" dirty="0" err="1"/>
              <a:t>access</a:t>
            </a:r>
            <a:r>
              <a:rPr lang="fr-FR" sz="2000" dirty="0"/>
              <a:t> R Sever login page on </a:t>
            </a:r>
            <a:r>
              <a:rPr lang="fr-FR" sz="2000" dirty="0" err="1"/>
              <a:t>your</a:t>
            </a:r>
            <a:r>
              <a:rPr lang="fr-FR" sz="2000" dirty="0"/>
              <a:t> EC2 instance</a:t>
            </a:r>
          </a:p>
        </p:txBody>
      </p:sp>
    </p:spTree>
    <p:extLst>
      <p:ext uri="{BB962C8B-B14F-4D97-AF65-F5344CB8AC3E}">
        <p14:creationId xmlns:p14="http://schemas.microsoft.com/office/powerpoint/2010/main" val="2529679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2AB216-034E-4AFE-B172-493DED1DE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R Studio session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893B63-5126-4BFA-82C3-C0FE1E01A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55720" cy="4351338"/>
          </a:xfrm>
        </p:spPr>
        <p:txBody>
          <a:bodyPr>
            <a:normAutofit/>
          </a:bodyPr>
          <a:lstStyle/>
          <a:p>
            <a:r>
              <a:rPr lang="fr-FR" sz="2000" dirty="0"/>
              <a:t>You </a:t>
            </a:r>
            <a:r>
              <a:rPr lang="fr-FR" sz="2000" dirty="0" err="1"/>
              <a:t>should</a:t>
            </a:r>
            <a:r>
              <a:rPr lang="fr-FR" sz="2000" dirty="0"/>
              <a:t> </a:t>
            </a:r>
            <a:r>
              <a:rPr lang="fr-FR" sz="2000" dirty="0" err="1"/>
              <a:t>access</a:t>
            </a:r>
            <a:r>
              <a:rPr lang="fr-FR" sz="2000" dirty="0"/>
              <a:t> a </a:t>
            </a:r>
            <a:r>
              <a:rPr lang="fr-FR" sz="2000" dirty="0" err="1"/>
              <a:t>working</a:t>
            </a:r>
            <a:r>
              <a:rPr lang="fr-FR" sz="2000" dirty="0"/>
              <a:t> R Studio  session</a:t>
            </a:r>
            <a:endParaRPr lang="en-US" sz="2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D33DD1E-F132-439C-9C2D-76F042F87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521" y="2360815"/>
            <a:ext cx="7389899" cy="444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677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228</Words>
  <Application>Microsoft Office PowerPoint</Application>
  <PresentationFormat>Grand écran</PresentationFormat>
  <Paragraphs>47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R Server AWS Project</vt:lpstr>
      <vt:lpstr>R Server Architecture Overview</vt:lpstr>
      <vt:lpstr>Launch EC2 on public subnet</vt:lpstr>
      <vt:lpstr>Add custom Security Group </vt:lpstr>
      <vt:lpstr>Wait until EC2 instance succesfully initialized</vt:lpstr>
      <vt:lpstr>R Studio login page</vt:lpstr>
      <vt:lpstr>R Studio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 Rebar</dc:creator>
  <cp:lastModifiedBy>Max Rebar</cp:lastModifiedBy>
  <cp:revision>47</cp:revision>
  <dcterms:created xsi:type="dcterms:W3CDTF">2018-05-27T19:44:19Z</dcterms:created>
  <dcterms:modified xsi:type="dcterms:W3CDTF">2018-06-06T06:18:24Z</dcterms:modified>
</cp:coreProperties>
</file>