
<file path=[Content_Types].xml><?xml version="1.0" encoding="utf-8"?>
<Types xmlns="http://schemas.openxmlformats.org/package/2006/content-types">
  <Default Extension="xml" ContentType="application/xml"/>
  <Default Extension="jpeg" ContentType="image/jpeg"/>
  <Default Extension="tif" ContentType="image/ti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DCC"/>
          </a:solidFill>
        </a:fill>
      </a:tcStyle>
    </a:wholeTbl>
    <a:band2H>
      <a:tcTxStyle/>
      <a:tcStyle>
        <a:tcBdr/>
        <a:fill>
          <a:solidFill>
            <a:srgbClr val="F6EF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7E4"/>
          </a:solidFill>
        </a:fill>
      </a:tcStyle>
    </a:wholeTbl>
    <a:band2H>
      <a:tcTxStyle/>
      <a:tcStyle>
        <a:tcBdr/>
        <a:fill>
          <a:solidFill>
            <a:srgbClr val="F4F3F2"/>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ECCC"/>
          </a:solidFill>
        </a:fill>
      </a:tcStyle>
    </a:wholeTbl>
    <a:band2H>
      <a:tcTxStyle/>
      <a:tcStyle>
        <a:tcBdr/>
        <a:fill>
          <a:solidFill>
            <a:srgbClr val="EAF6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17"/>
  </p:normalViewPr>
  <p:slideViewPr>
    <p:cSldViewPr snapToGrid="0" snapToObjects="1">
      <p:cViewPr varScale="1">
        <p:scale>
          <a:sx n="88" d="100"/>
          <a:sy n="88" d="100"/>
        </p:scale>
        <p:origin x="1768"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xfrm>
            <a:off x="1143000" y="685800"/>
            <a:ext cx="4572000" cy="3429000"/>
          </a:xfrm>
          <a:prstGeom prst="rect">
            <a:avLst/>
          </a:prstGeom>
        </p:spPr>
        <p:txBody>
          <a:bodyPr/>
          <a:lstStyle/>
          <a:p>
            <a:endParaRPr/>
          </a:p>
        </p:txBody>
      </p:sp>
      <p:sp>
        <p:nvSpPr>
          <p:cNvPr id="335" name="Shape 3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57738266"/>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blauw">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 name="Shape 13"/>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rgbClr val="003366">
              <a:alpha val="70195"/>
            </a:srgbClr>
          </a:solidFill>
          <a:ln w="12700">
            <a:miter lim="400000"/>
          </a:ln>
        </p:spPr>
        <p:txBody>
          <a:bodyPr lIns="45719" rIns="45719"/>
          <a:lstStyle/>
          <a:p>
            <a:endParaRPr/>
          </a:p>
        </p:txBody>
      </p:sp>
      <p:sp>
        <p:nvSpPr>
          <p:cNvPr id="14" name="Shape 14"/>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15" name="image2.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16" name="image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17" name="Shape 17"/>
          <p:cNvSpPr>
            <a:spLocks noGrp="1"/>
          </p:cNvSpPr>
          <p:nvPr>
            <p:ph type="title"/>
          </p:nvPr>
        </p:nvSpPr>
        <p:spPr>
          <a:xfrm>
            <a:off x="4703236" y="1476743"/>
            <a:ext cx="4279901" cy="1470026"/>
          </a:xfrm>
          <a:prstGeom prst="rect">
            <a:avLst/>
          </a:prstGeom>
        </p:spPr>
        <p:txBody>
          <a:bodyPr/>
          <a:lstStyle/>
          <a:p>
            <a:r>
              <a:t>Titelstijl van model bewerken</a:t>
            </a:r>
          </a:p>
        </p:txBody>
      </p:sp>
      <p:sp>
        <p:nvSpPr>
          <p:cNvPr id="18" name="Shape 18"/>
          <p:cNvSpPr>
            <a:spLocks noGrp="1"/>
          </p:cNvSpPr>
          <p:nvPr>
            <p:ph type="body" sz="quarter" idx="1"/>
          </p:nvPr>
        </p:nvSpPr>
        <p:spPr>
          <a:xfrm>
            <a:off x="4764427" y="2832027"/>
            <a:ext cx="4403053" cy="458715"/>
          </a:xfrm>
          <a:prstGeom prst="rect">
            <a:avLst/>
          </a:prstGeom>
        </p:spPr>
        <p:txBody>
          <a:bodyPr/>
          <a:lstStyle>
            <a:lvl1pPr>
              <a:spcBef>
                <a:spcPts val="200"/>
              </a:spcBef>
              <a:buSzTx/>
              <a:buFontTx/>
              <a:buNone/>
              <a:defRPr sz="1200">
                <a:solidFill>
                  <a:srgbClr val="FFFFFF"/>
                </a:solidFill>
              </a:defRPr>
            </a:lvl1pPr>
          </a:lstStyle>
          <a:p>
            <a:r>
              <a:t>Klik om de tekststijl van het model te bewerken</a:t>
            </a:r>
          </a:p>
        </p:txBody>
      </p:sp>
      <p:sp>
        <p:nvSpPr>
          <p:cNvPr id="19" name="Shape 19"/>
          <p:cNvSpPr>
            <a:spLocks noGrp="1"/>
          </p:cNvSpPr>
          <p:nvPr>
            <p:ph type="sldNum" sz="quarter" idx="2"/>
          </p:nvPr>
        </p:nvSpPr>
        <p:spPr>
          <a:xfrm>
            <a:off x="4419600" y="6172200"/>
            <a:ext cx="2133600" cy="368301"/>
          </a:xfrm>
          <a:prstGeom prst="rect">
            <a:avLst/>
          </a:prstGeom>
        </p:spPr>
        <p:txBody>
          <a:bodyPr anchor="ct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ntent en afbeelding">
    <p:bg>
      <p:bgPr>
        <a:solidFill>
          <a:schemeClr val="accent1"/>
        </a:solidFill>
        <a:effectLst/>
      </p:bgPr>
    </p:bg>
    <p:spTree>
      <p:nvGrpSpPr>
        <p:cNvPr id="1" name=""/>
        <p:cNvGrpSpPr/>
        <p:nvPr/>
      </p:nvGrpSpPr>
      <p:grpSpPr>
        <a:xfrm>
          <a:off x="0" y="0"/>
          <a:ext cx="0" cy="0"/>
          <a:chOff x="0" y="0"/>
          <a:chExt cx="0" cy="0"/>
        </a:xfrm>
      </p:grpSpPr>
      <p:sp>
        <p:nvSpPr>
          <p:cNvPr id="126" name="Shape 126"/>
          <p:cNvSpPr>
            <a:spLocks noGrp="1"/>
          </p:cNvSpPr>
          <p:nvPr>
            <p:ph type="body" sz="half" idx="1"/>
          </p:nvPr>
        </p:nvSpPr>
        <p:spPr>
          <a:xfrm>
            <a:off x="457200" y="1234800"/>
            <a:ext cx="4038600" cy="4678639"/>
          </a:xfrm>
          <a:prstGeom prst="rect">
            <a:avLst/>
          </a:prstGeom>
        </p:spPr>
        <p:txBody>
          <a:bodyPr/>
          <a:lstStyle/>
          <a:p>
            <a:r>
              <a:t>Klik om de tekststijl van het model te bewerken</a:t>
            </a:r>
          </a:p>
          <a:p>
            <a:pPr lvl="1"/>
            <a:r>
              <a:t>Tweede niveau</a:t>
            </a:r>
          </a:p>
          <a:p>
            <a:pPr lvl="2"/>
            <a:r>
              <a:t>Derde niveau</a:t>
            </a:r>
          </a:p>
        </p:txBody>
      </p:sp>
      <p:sp>
        <p:nvSpPr>
          <p:cNvPr id="127" name="Shape 127"/>
          <p:cNvSpPr>
            <a:spLocks noGrp="1"/>
          </p:cNvSpPr>
          <p:nvPr>
            <p:ph type="title"/>
          </p:nvPr>
        </p:nvSpPr>
        <p:spPr>
          <a:prstGeom prst="rect">
            <a:avLst/>
          </a:prstGeom>
        </p:spPr>
        <p:txBody>
          <a:bodyPr/>
          <a:lstStyle/>
          <a:p>
            <a:r>
              <a:t>Titelstijl van model bewerken</a:t>
            </a:r>
          </a:p>
        </p:txBody>
      </p:sp>
      <p:sp>
        <p:nvSpPr>
          <p:cNvPr id="128" name="Shape 128"/>
          <p:cNvSpPr>
            <a:spLocks noGrp="1"/>
          </p:cNvSpPr>
          <p:nvPr>
            <p:ph type="pic" sz="half" idx="13"/>
          </p:nvPr>
        </p:nvSpPr>
        <p:spPr>
          <a:xfrm>
            <a:off x="4986868" y="950912"/>
            <a:ext cx="4157132" cy="4962526"/>
          </a:xfrm>
          <a:prstGeom prst="rect">
            <a:avLst/>
          </a:prstGeom>
        </p:spPr>
        <p:txBody>
          <a:bodyPr lIns="91439" rIns="91439">
            <a:noAutofit/>
          </a:bodyPr>
          <a:lstStyle/>
          <a:p>
            <a:endParaRPr/>
          </a:p>
        </p:txBody>
      </p:sp>
      <p:sp>
        <p:nvSpPr>
          <p:cNvPr id="129" name="Shape 12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Hoofdstukslide groen">
    <p:spTree>
      <p:nvGrpSpPr>
        <p:cNvPr id="1" name=""/>
        <p:cNvGrpSpPr/>
        <p:nvPr/>
      </p:nvGrpSpPr>
      <p:grpSpPr>
        <a:xfrm>
          <a:off x="0" y="0"/>
          <a:ext cx="0" cy="0"/>
          <a:chOff x="0" y="0"/>
          <a:chExt cx="0" cy="0"/>
        </a:xfrm>
      </p:grpSpPr>
      <p:sp>
        <p:nvSpPr>
          <p:cNvPr id="136" name="Shape 136"/>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9" rIns="45719"/>
          <a:lstStyle/>
          <a:p>
            <a:endParaRPr/>
          </a:p>
        </p:txBody>
      </p:sp>
      <p:sp>
        <p:nvSpPr>
          <p:cNvPr id="137" name="Shape 137"/>
          <p:cNvSpPr/>
          <p:nvPr/>
        </p:nvSpPr>
        <p:spPr>
          <a:xfrm>
            <a:off x="-1588" y="5924550"/>
            <a:ext cx="9144001" cy="933450"/>
          </a:xfrm>
          <a:prstGeom prst="rect">
            <a:avLst/>
          </a:prstGeom>
          <a:solidFill>
            <a:srgbClr val="FFFFFF">
              <a:alpha val="94901"/>
            </a:srgbClr>
          </a:solidFill>
          <a:ln w="12700">
            <a:miter lim="400000"/>
          </a:ln>
        </p:spPr>
        <p:txBody>
          <a:bodyPr lIns="45719" rIns="45719"/>
          <a:lstStyle/>
          <a:p>
            <a:pPr>
              <a:defRPr>
                <a:latin typeface="+mn-lt"/>
                <a:ea typeface="+mn-ea"/>
                <a:cs typeface="+mn-cs"/>
                <a:sym typeface="Calibri"/>
              </a:defRPr>
            </a:pPr>
            <a:endParaRPr/>
          </a:p>
        </p:txBody>
      </p:sp>
      <p:pic>
        <p:nvPicPr>
          <p:cNvPr id="138" name="image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139" name="Shape 139"/>
          <p:cNvSpPr>
            <a:spLocks noGrp="1"/>
          </p:cNvSpPr>
          <p:nvPr>
            <p:ph type="body" sz="quarter" idx="1"/>
          </p:nvPr>
        </p:nvSpPr>
        <p:spPr>
          <a:xfrm>
            <a:off x="4722602" y="1963617"/>
            <a:ext cx="4386263" cy="1208135"/>
          </a:xfrm>
          <a:prstGeom prst="rect">
            <a:avLst/>
          </a:prstGeom>
        </p:spPr>
        <p:txBody>
          <a:bodyPr/>
          <a:lstStyle>
            <a:lvl1pPr>
              <a:spcBef>
                <a:spcPts val="700"/>
              </a:spcBef>
              <a:buSzTx/>
              <a:buFontTx/>
              <a:buNone/>
              <a:defRPr sz="3200"/>
            </a:lvl1pPr>
          </a:lstStyle>
          <a:p>
            <a:r>
              <a:t>Klik om de tekststijl van het model te bewerken</a:t>
            </a:r>
          </a:p>
        </p:txBody>
      </p:sp>
      <p:sp>
        <p:nvSpPr>
          <p:cNvPr id="140" name="Shape 1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ontent en grafiek">
    <p:bg>
      <p:bgPr>
        <a:solidFill>
          <a:srgbClr val="003366"/>
        </a:solidFill>
        <a:effectLst/>
      </p:bgPr>
    </p:bg>
    <p:spTree>
      <p:nvGrpSpPr>
        <p:cNvPr id="1" name=""/>
        <p:cNvGrpSpPr/>
        <p:nvPr/>
      </p:nvGrpSpPr>
      <p:grpSpPr>
        <a:xfrm>
          <a:off x="0" y="0"/>
          <a:ext cx="0" cy="0"/>
          <a:chOff x="0" y="0"/>
          <a:chExt cx="0" cy="0"/>
        </a:xfrm>
      </p:grpSpPr>
      <p:sp>
        <p:nvSpPr>
          <p:cNvPr id="147" name="Shape 147"/>
          <p:cNvSpPr>
            <a:spLocks noGrp="1"/>
          </p:cNvSpPr>
          <p:nvPr>
            <p:ph type="body" sz="half" idx="1"/>
          </p:nvPr>
        </p:nvSpPr>
        <p:spPr>
          <a:xfrm>
            <a:off x="457200" y="1234800"/>
            <a:ext cx="4038600" cy="4678639"/>
          </a:xfrm>
          <a:prstGeom prst="rect">
            <a:avLst/>
          </a:prstGeom>
        </p:spPr>
        <p:txBody>
          <a:bodyPr/>
          <a:lstStyle/>
          <a:p>
            <a:r>
              <a:t>Klik om de tekststijl van het model te bewerken</a:t>
            </a:r>
          </a:p>
          <a:p>
            <a:pPr lvl="1"/>
            <a:r>
              <a:t>Tweede niveau</a:t>
            </a:r>
          </a:p>
          <a:p>
            <a:pPr lvl="2"/>
            <a:r>
              <a:t>Derde niveau</a:t>
            </a:r>
          </a:p>
        </p:txBody>
      </p:sp>
      <p:sp>
        <p:nvSpPr>
          <p:cNvPr id="148" name="Shape 148"/>
          <p:cNvSpPr>
            <a:spLocks noGrp="1"/>
          </p:cNvSpPr>
          <p:nvPr>
            <p:ph type="title"/>
          </p:nvPr>
        </p:nvSpPr>
        <p:spPr>
          <a:prstGeom prst="rect">
            <a:avLst/>
          </a:prstGeom>
        </p:spPr>
        <p:txBody>
          <a:bodyPr/>
          <a:lstStyle/>
          <a:p>
            <a:r>
              <a:t>Titelstijl van model bewerken</a:t>
            </a:r>
          </a:p>
        </p:txBody>
      </p:sp>
      <p:sp>
        <p:nvSpPr>
          <p:cNvPr id="149" name="Shape 1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 kolom en kop">
    <p:bg>
      <p:bgPr>
        <a:solidFill>
          <a:schemeClr val="accent3"/>
        </a:solidFill>
        <a:effectLst/>
      </p:bgPr>
    </p:bg>
    <p:spTree>
      <p:nvGrpSpPr>
        <p:cNvPr id="1" name=""/>
        <p:cNvGrpSpPr/>
        <p:nvPr/>
      </p:nvGrpSpPr>
      <p:grpSpPr>
        <a:xfrm>
          <a:off x="0" y="0"/>
          <a:ext cx="0" cy="0"/>
          <a:chOff x="0" y="0"/>
          <a:chExt cx="0" cy="0"/>
        </a:xfrm>
      </p:grpSpPr>
      <p:sp>
        <p:nvSpPr>
          <p:cNvPr id="156" name="Shape 156"/>
          <p:cNvSpPr>
            <a:spLocks noGrp="1"/>
          </p:cNvSpPr>
          <p:nvPr>
            <p:ph type="body" sz="quarter" idx="1"/>
          </p:nvPr>
        </p:nvSpPr>
        <p:spPr>
          <a:xfrm>
            <a:off x="457200" y="1235520"/>
            <a:ext cx="4040188" cy="639763"/>
          </a:xfrm>
          <a:prstGeom prst="rect">
            <a:avLst/>
          </a:prstGeom>
        </p:spPr>
        <p:txBody>
          <a:bodyPr anchor="b"/>
          <a:lstStyle>
            <a:lvl1pPr marL="0" indent="0">
              <a:spcBef>
                <a:spcPts val="500"/>
              </a:spcBef>
              <a:buSzTx/>
              <a:buFontTx/>
              <a:buNone/>
              <a:defRPr sz="2400"/>
            </a:lvl1pPr>
          </a:lstStyle>
          <a:p>
            <a:r>
              <a:t>Klik om de tekststijl van het model te bewerken</a:t>
            </a:r>
          </a:p>
        </p:txBody>
      </p:sp>
      <p:sp>
        <p:nvSpPr>
          <p:cNvPr id="157" name="Shape 157"/>
          <p:cNvSpPr>
            <a:spLocks noGrp="1"/>
          </p:cNvSpPr>
          <p:nvPr>
            <p:ph type="body" sz="quarter" idx="13"/>
          </p:nvPr>
        </p:nvSpPr>
        <p:spPr>
          <a:xfrm>
            <a:off x="4645025" y="1235520"/>
            <a:ext cx="4041775" cy="639763"/>
          </a:xfrm>
          <a:prstGeom prst="rect">
            <a:avLst/>
          </a:prstGeom>
        </p:spPr>
        <p:txBody>
          <a:bodyPr anchor="b"/>
          <a:lstStyle/>
          <a:p>
            <a:pPr marL="0" indent="0">
              <a:spcBef>
                <a:spcPts val="500"/>
              </a:spcBef>
              <a:buSzTx/>
              <a:buFontTx/>
              <a:buNone/>
              <a:defRPr sz="2400"/>
            </a:pPr>
            <a:endParaRPr/>
          </a:p>
        </p:txBody>
      </p:sp>
      <p:sp>
        <p:nvSpPr>
          <p:cNvPr id="158" name="Shape 158"/>
          <p:cNvSpPr>
            <a:spLocks noGrp="1"/>
          </p:cNvSpPr>
          <p:nvPr>
            <p:ph type="title"/>
          </p:nvPr>
        </p:nvSpPr>
        <p:spPr>
          <a:prstGeom prst="rect">
            <a:avLst/>
          </a:prstGeom>
        </p:spPr>
        <p:txBody>
          <a:bodyPr/>
          <a:lstStyle/>
          <a:p>
            <a:r>
              <a:t>Titelstijl van model bewerken</a:t>
            </a:r>
          </a:p>
        </p:txBody>
      </p:sp>
      <p:sp>
        <p:nvSpPr>
          <p:cNvPr id="159" name="Shape 1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slide blauw">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6" name="Shape 166"/>
          <p:cNvSpPr/>
          <p:nvPr/>
        </p:nvSpPr>
        <p:spPr>
          <a:xfrm>
            <a:off x="0" y="0"/>
            <a:ext cx="9144001" cy="950914"/>
          </a:xfrm>
          <a:custGeom>
            <a:avLst/>
            <a:gdLst/>
            <a:ahLst/>
            <a:cxnLst>
              <a:cxn ang="0">
                <a:pos x="wd2" y="hd2"/>
              </a:cxn>
              <a:cxn ang="5400000">
                <a:pos x="wd2" y="hd2"/>
              </a:cxn>
              <a:cxn ang="10800000">
                <a:pos x="wd2" y="hd2"/>
              </a:cxn>
              <a:cxn ang="16200000">
                <a:pos x="wd2" y="hd2"/>
              </a:cxn>
            </a:cxnLst>
            <a:rect l="0" t="0" r="r" b="b"/>
            <a:pathLst>
              <a:path w="21600" h="21600" extrusionOk="0">
                <a:moveTo>
                  <a:pt x="0" y="11232"/>
                </a:moveTo>
                <a:lnTo>
                  <a:pt x="0" y="0"/>
                </a:lnTo>
                <a:lnTo>
                  <a:pt x="21600" y="0"/>
                </a:lnTo>
                <a:lnTo>
                  <a:pt x="21600" y="21600"/>
                </a:lnTo>
                <a:lnTo>
                  <a:pt x="1035" y="21600"/>
                </a:lnTo>
                <a:lnTo>
                  <a:pt x="0" y="11232"/>
                </a:lnTo>
                <a:close/>
              </a:path>
            </a:pathLst>
          </a:custGeom>
          <a:solidFill>
            <a:srgbClr val="003366"/>
          </a:solidFill>
          <a:ln w="12700">
            <a:miter lim="400000"/>
          </a:ln>
        </p:spPr>
        <p:txBody>
          <a:bodyPr lIns="45719" rIns="45719"/>
          <a:lstStyle/>
          <a:p>
            <a:endParaRPr/>
          </a:p>
        </p:txBody>
      </p:sp>
      <p:sp>
        <p:nvSpPr>
          <p:cNvPr id="167" name="Shape 167"/>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168" name="image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169" name="Shape 169"/>
          <p:cNvSpPr>
            <a:spLocks noGrp="1"/>
          </p:cNvSpPr>
          <p:nvPr>
            <p:ph type="title"/>
          </p:nvPr>
        </p:nvSpPr>
        <p:spPr>
          <a:prstGeom prst="rect">
            <a:avLst/>
          </a:prstGeom>
        </p:spPr>
        <p:txBody>
          <a:bodyPr/>
          <a:lstStyle/>
          <a:p>
            <a:r>
              <a:t>Titelstijl van model bewerken</a:t>
            </a:r>
          </a:p>
        </p:txBody>
      </p:sp>
      <p:sp>
        <p:nvSpPr>
          <p:cNvPr id="170" name="Shape 17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1_fotoslide bron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7" name="Shape 177"/>
          <p:cNvSpPr/>
          <p:nvPr/>
        </p:nvSpPr>
        <p:spPr>
          <a:xfrm>
            <a:off x="0" y="0"/>
            <a:ext cx="9144001" cy="950914"/>
          </a:xfrm>
          <a:custGeom>
            <a:avLst/>
            <a:gdLst/>
            <a:ahLst/>
            <a:cxnLst>
              <a:cxn ang="0">
                <a:pos x="wd2" y="hd2"/>
              </a:cxn>
              <a:cxn ang="5400000">
                <a:pos x="wd2" y="hd2"/>
              </a:cxn>
              <a:cxn ang="10800000">
                <a:pos x="wd2" y="hd2"/>
              </a:cxn>
              <a:cxn ang="16200000">
                <a:pos x="wd2" y="hd2"/>
              </a:cxn>
            </a:cxnLst>
            <a:rect l="0" t="0" r="r" b="b"/>
            <a:pathLst>
              <a:path w="21600" h="21600" extrusionOk="0">
                <a:moveTo>
                  <a:pt x="0" y="11232"/>
                </a:moveTo>
                <a:lnTo>
                  <a:pt x="0" y="0"/>
                </a:lnTo>
                <a:lnTo>
                  <a:pt x="21600" y="0"/>
                </a:lnTo>
                <a:lnTo>
                  <a:pt x="21600" y="21600"/>
                </a:lnTo>
                <a:lnTo>
                  <a:pt x="1035" y="21600"/>
                </a:lnTo>
                <a:lnTo>
                  <a:pt x="0" y="11232"/>
                </a:lnTo>
                <a:close/>
              </a:path>
            </a:pathLst>
          </a:custGeom>
          <a:solidFill>
            <a:schemeClr val="accent1"/>
          </a:solidFill>
          <a:ln w="12700">
            <a:miter lim="400000"/>
          </a:ln>
        </p:spPr>
        <p:txBody>
          <a:bodyPr lIns="45719" rIns="45719"/>
          <a:lstStyle/>
          <a:p>
            <a:endParaRPr/>
          </a:p>
        </p:txBody>
      </p:sp>
      <p:sp>
        <p:nvSpPr>
          <p:cNvPr id="178" name="Shape 178"/>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179" name="image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180" name="Shape 180"/>
          <p:cNvSpPr>
            <a:spLocks noGrp="1"/>
          </p:cNvSpPr>
          <p:nvPr>
            <p:ph type="title"/>
          </p:nvPr>
        </p:nvSpPr>
        <p:spPr>
          <a:prstGeom prst="rect">
            <a:avLst/>
          </a:prstGeom>
        </p:spPr>
        <p:txBody>
          <a:bodyPr/>
          <a:lstStyle/>
          <a:p>
            <a:r>
              <a:t>Titelstijl van model bewerken</a:t>
            </a:r>
          </a:p>
        </p:txBody>
      </p:sp>
      <p:sp>
        <p:nvSpPr>
          <p:cNvPr id="181" name="Shape 1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2_fotoslide groe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8" name="Shape 188"/>
          <p:cNvSpPr/>
          <p:nvPr/>
        </p:nvSpPr>
        <p:spPr>
          <a:xfrm>
            <a:off x="0" y="0"/>
            <a:ext cx="9144001" cy="950914"/>
          </a:xfrm>
          <a:custGeom>
            <a:avLst/>
            <a:gdLst/>
            <a:ahLst/>
            <a:cxnLst>
              <a:cxn ang="0">
                <a:pos x="wd2" y="hd2"/>
              </a:cxn>
              <a:cxn ang="5400000">
                <a:pos x="wd2" y="hd2"/>
              </a:cxn>
              <a:cxn ang="10800000">
                <a:pos x="wd2" y="hd2"/>
              </a:cxn>
              <a:cxn ang="16200000">
                <a:pos x="wd2" y="hd2"/>
              </a:cxn>
            </a:cxnLst>
            <a:rect l="0" t="0" r="r" b="b"/>
            <a:pathLst>
              <a:path w="21600" h="21600" extrusionOk="0">
                <a:moveTo>
                  <a:pt x="0" y="11232"/>
                </a:moveTo>
                <a:lnTo>
                  <a:pt x="0" y="0"/>
                </a:lnTo>
                <a:lnTo>
                  <a:pt x="21600" y="0"/>
                </a:lnTo>
                <a:lnTo>
                  <a:pt x="21600" y="21600"/>
                </a:lnTo>
                <a:lnTo>
                  <a:pt x="1035" y="21600"/>
                </a:lnTo>
                <a:lnTo>
                  <a:pt x="0" y="11232"/>
                </a:lnTo>
                <a:close/>
              </a:path>
            </a:pathLst>
          </a:custGeom>
          <a:solidFill>
            <a:schemeClr val="accent2"/>
          </a:solidFill>
          <a:ln w="12700">
            <a:miter lim="400000"/>
          </a:ln>
        </p:spPr>
        <p:txBody>
          <a:bodyPr lIns="45719" rIns="45719"/>
          <a:lstStyle/>
          <a:p>
            <a:endParaRPr/>
          </a:p>
        </p:txBody>
      </p:sp>
      <p:sp>
        <p:nvSpPr>
          <p:cNvPr id="189" name="Shape 189"/>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190" name="image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191" name="Shape 191"/>
          <p:cNvSpPr>
            <a:spLocks noGrp="1"/>
          </p:cNvSpPr>
          <p:nvPr>
            <p:ph type="title"/>
          </p:nvPr>
        </p:nvSpPr>
        <p:spPr>
          <a:prstGeom prst="rect">
            <a:avLst/>
          </a:prstGeom>
        </p:spPr>
        <p:txBody>
          <a:bodyPr/>
          <a:lstStyle/>
          <a:p>
            <a:r>
              <a:t>Titelstijl van model bewerken</a:t>
            </a:r>
          </a:p>
        </p:txBody>
      </p:sp>
      <p:sp>
        <p:nvSpPr>
          <p:cNvPr id="192" name="Shape 1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3_fotoslide grij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9" name="Shape 199"/>
          <p:cNvSpPr/>
          <p:nvPr/>
        </p:nvSpPr>
        <p:spPr>
          <a:xfrm>
            <a:off x="0" y="0"/>
            <a:ext cx="9144001" cy="950914"/>
          </a:xfrm>
          <a:custGeom>
            <a:avLst/>
            <a:gdLst/>
            <a:ahLst/>
            <a:cxnLst>
              <a:cxn ang="0">
                <a:pos x="wd2" y="hd2"/>
              </a:cxn>
              <a:cxn ang="5400000">
                <a:pos x="wd2" y="hd2"/>
              </a:cxn>
              <a:cxn ang="10800000">
                <a:pos x="wd2" y="hd2"/>
              </a:cxn>
              <a:cxn ang="16200000">
                <a:pos x="wd2" y="hd2"/>
              </a:cxn>
            </a:cxnLst>
            <a:rect l="0" t="0" r="r" b="b"/>
            <a:pathLst>
              <a:path w="21600" h="21600" extrusionOk="0">
                <a:moveTo>
                  <a:pt x="0" y="11232"/>
                </a:moveTo>
                <a:lnTo>
                  <a:pt x="0" y="0"/>
                </a:lnTo>
                <a:lnTo>
                  <a:pt x="21600" y="0"/>
                </a:lnTo>
                <a:lnTo>
                  <a:pt x="21600" y="21600"/>
                </a:lnTo>
                <a:lnTo>
                  <a:pt x="1035" y="21600"/>
                </a:lnTo>
                <a:lnTo>
                  <a:pt x="0" y="11232"/>
                </a:lnTo>
                <a:close/>
              </a:path>
            </a:pathLst>
          </a:custGeom>
          <a:solidFill>
            <a:schemeClr val="accent3"/>
          </a:solidFill>
          <a:ln w="12700">
            <a:miter lim="400000"/>
          </a:ln>
        </p:spPr>
        <p:txBody>
          <a:bodyPr lIns="45719" rIns="45719"/>
          <a:lstStyle/>
          <a:p>
            <a:endParaRPr/>
          </a:p>
        </p:txBody>
      </p:sp>
      <p:sp>
        <p:nvSpPr>
          <p:cNvPr id="200" name="Shape 200"/>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201" name="image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202" name="Shape 202"/>
          <p:cNvSpPr>
            <a:spLocks noGrp="1"/>
          </p:cNvSpPr>
          <p:nvPr>
            <p:ph type="title"/>
          </p:nvPr>
        </p:nvSpPr>
        <p:spPr>
          <a:prstGeom prst="rect">
            <a:avLst/>
          </a:prstGeom>
        </p:spPr>
        <p:txBody>
          <a:bodyPr/>
          <a:lstStyle/>
          <a:p>
            <a:r>
              <a:t>Titelstijl van model bewerken</a:t>
            </a:r>
          </a:p>
        </p:txBody>
      </p:sp>
      <p:sp>
        <p:nvSpPr>
          <p:cNvPr id="203" name="Shape 2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4_fotoslide lichtblauw">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10" name="Shape 210"/>
          <p:cNvSpPr/>
          <p:nvPr/>
        </p:nvSpPr>
        <p:spPr>
          <a:xfrm>
            <a:off x="0" y="0"/>
            <a:ext cx="9144001" cy="950914"/>
          </a:xfrm>
          <a:custGeom>
            <a:avLst/>
            <a:gdLst/>
            <a:ahLst/>
            <a:cxnLst>
              <a:cxn ang="0">
                <a:pos x="wd2" y="hd2"/>
              </a:cxn>
              <a:cxn ang="5400000">
                <a:pos x="wd2" y="hd2"/>
              </a:cxn>
              <a:cxn ang="10800000">
                <a:pos x="wd2" y="hd2"/>
              </a:cxn>
              <a:cxn ang="16200000">
                <a:pos x="wd2" y="hd2"/>
              </a:cxn>
            </a:cxnLst>
            <a:rect l="0" t="0" r="r" b="b"/>
            <a:pathLst>
              <a:path w="21600" h="21600" extrusionOk="0">
                <a:moveTo>
                  <a:pt x="0" y="11232"/>
                </a:moveTo>
                <a:lnTo>
                  <a:pt x="0" y="0"/>
                </a:lnTo>
                <a:lnTo>
                  <a:pt x="21600" y="0"/>
                </a:lnTo>
                <a:lnTo>
                  <a:pt x="21600" y="21600"/>
                </a:lnTo>
                <a:lnTo>
                  <a:pt x="1035" y="21600"/>
                </a:lnTo>
                <a:lnTo>
                  <a:pt x="0" y="11232"/>
                </a:lnTo>
                <a:close/>
              </a:path>
            </a:pathLst>
          </a:custGeom>
          <a:solidFill>
            <a:schemeClr val="accent4"/>
          </a:solidFill>
          <a:ln w="12700">
            <a:miter lim="400000"/>
          </a:ln>
        </p:spPr>
        <p:txBody>
          <a:bodyPr lIns="45719" rIns="45719"/>
          <a:lstStyle/>
          <a:p>
            <a:endParaRPr/>
          </a:p>
        </p:txBody>
      </p:sp>
      <p:sp>
        <p:nvSpPr>
          <p:cNvPr id="211" name="Shape 211"/>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212" name="image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213" name="Shape 213"/>
          <p:cNvSpPr>
            <a:spLocks noGrp="1"/>
          </p:cNvSpPr>
          <p:nvPr>
            <p:ph type="title"/>
          </p:nvPr>
        </p:nvSpPr>
        <p:spPr>
          <a:prstGeom prst="rect">
            <a:avLst/>
          </a:prstGeom>
        </p:spPr>
        <p:txBody>
          <a:bodyPr/>
          <a:lstStyle/>
          <a:p>
            <a:r>
              <a:t>Titelstijl van model bewerken</a:t>
            </a:r>
          </a:p>
        </p:txBody>
      </p:sp>
      <p:sp>
        <p:nvSpPr>
          <p:cNvPr id="214" name="Shape 2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5_fotoslide lichtbron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1" name="Shape 221"/>
          <p:cNvSpPr/>
          <p:nvPr/>
        </p:nvSpPr>
        <p:spPr>
          <a:xfrm>
            <a:off x="0" y="0"/>
            <a:ext cx="9144001" cy="950914"/>
          </a:xfrm>
          <a:custGeom>
            <a:avLst/>
            <a:gdLst/>
            <a:ahLst/>
            <a:cxnLst>
              <a:cxn ang="0">
                <a:pos x="wd2" y="hd2"/>
              </a:cxn>
              <a:cxn ang="5400000">
                <a:pos x="wd2" y="hd2"/>
              </a:cxn>
              <a:cxn ang="10800000">
                <a:pos x="wd2" y="hd2"/>
              </a:cxn>
              <a:cxn ang="16200000">
                <a:pos x="wd2" y="hd2"/>
              </a:cxn>
            </a:cxnLst>
            <a:rect l="0" t="0" r="r" b="b"/>
            <a:pathLst>
              <a:path w="21600" h="21600" extrusionOk="0">
                <a:moveTo>
                  <a:pt x="0" y="11232"/>
                </a:moveTo>
                <a:lnTo>
                  <a:pt x="0" y="0"/>
                </a:lnTo>
                <a:lnTo>
                  <a:pt x="21600" y="0"/>
                </a:lnTo>
                <a:lnTo>
                  <a:pt x="21600" y="21600"/>
                </a:lnTo>
                <a:lnTo>
                  <a:pt x="1035" y="21600"/>
                </a:lnTo>
                <a:lnTo>
                  <a:pt x="0" y="11232"/>
                </a:lnTo>
                <a:close/>
              </a:path>
            </a:pathLst>
          </a:custGeom>
          <a:solidFill>
            <a:schemeClr val="accent5"/>
          </a:solidFill>
          <a:ln w="12700">
            <a:miter lim="400000"/>
          </a:ln>
        </p:spPr>
        <p:txBody>
          <a:bodyPr lIns="45719" rIns="45719"/>
          <a:lstStyle/>
          <a:p>
            <a:endParaRPr/>
          </a:p>
        </p:txBody>
      </p:sp>
      <p:sp>
        <p:nvSpPr>
          <p:cNvPr id="222" name="Shape 222"/>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223" name="image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224" name="Shape 224"/>
          <p:cNvSpPr>
            <a:spLocks noGrp="1"/>
          </p:cNvSpPr>
          <p:nvPr>
            <p:ph type="title"/>
          </p:nvPr>
        </p:nvSpPr>
        <p:spPr>
          <a:prstGeom prst="rect">
            <a:avLst/>
          </a:prstGeom>
        </p:spPr>
        <p:txBody>
          <a:bodyPr/>
          <a:lstStyle/>
          <a:p>
            <a:r>
              <a:t>Titelstijl van model bewerken</a:t>
            </a:r>
          </a:p>
        </p:txBody>
      </p:sp>
      <p:sp>
        <p:nvSpPr>
          <p:cNvPr id="225" name="Shape 22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eldia">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6" name="Shape 26"/>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rgbClr val="003366">
              <a:alpha val="70195"/>
            </a:srgbClr>
          </a:solidFill>
          <a:ln w="12700">
            <a:miter lim="400000"/>
          </a:ln>
        </p:spPr>
        <p:txBody>
          <a:bodyPr lIns="45719" rIns="45719"/>
          <a:lstStyle/>
          <a:p>
            <a:endParaRPr/>
          </a:p>
        </p:txBody>
      </p:sp>
      <p:sp>
        <p:nvSpPr>
          <p:cNvPr id="27" name="Shape 27"/>
          <p:cNvSpPr/>
          <p:nvPr/>
        </p:nvSpPr>
        <p:spPr>
          <a:xfrm>
            <a:off x="0" y="5924550"/>
            <a:ext cx="9144000" cy="933450"/>
          </a:xfrm>
          <a:prstGeom prst="rect">
            <a:avLst/>
          </a:prstGeom>
          <a:solidFill>
            <a:srgbClr val="FFFFFF">
              <a:alpha val="85097"/>
            </a:srgbClr>
          </a:solidFill>
          <a:ln w="12700">
            <a:miter lim="400000"/>
          </a:ln>
        </p:spPr>
        <p:txBody>
          <a:bodyPr lIns="45719" rIns="45719"/>
          <a:lstStyle/>
          <a:p>
            <a:endParaRPr/>
          </a:p>
        </p:txBody>
      </p:sp>
      <p:pic>
        <p:nvPicPr>
          <p:cNvPr id="28" name="image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pic>
        <p:nvPicPr>
          <p:cNvPr id="29" name="image2.png" descr="02-UTI_Basisvormen_powerpoint_05.png"/>
          <p:cNvPicPr>
            <a:picLocks noChangeAspect="1"/>
          </p:cNvPicPr>
          <p:nvPr/>
        </p:nvPicPr>
        <p:blipFill>
          <a:blip r:embed="rId4">
            <a:extLst/>
          </a:blip>
          <a:stretch>
            <a:fillRect/>
          </a:stretch>
        </p:blipFill>
        <p:spPr>
          <a:xfrm>
            <a:off x="7353300" y="6035675"/>
            <a:ext cx="1498600" cy="711200"/>
          </a:xfrm>
          <a:prstGeom prst="rect">
            <a:avLst/>
          </a:prstGeom>
          <a:ln w="12700">
            <a:miter lim="400000"/>
          </a:ln>
        </p:spPr>
      </p:pic>
      <p:sp>
        <p:nvSpPr>
          <p:cNvPr id="30" name="Shape 30"/>
          <p:cNvSpPr>
            <a:spLocks noGrp="1"/>
          </p:cNvSpPr>
          <p:nvPr>
            <p:ph type="title"/>
          </p:nvPr>
        </p:nvSpPr>
        <p:spPr>
          <a:xfrm>
            <a:off x="4705200" y="1476000"/>
            <a:ext cx="4280400" cy="1468801"/>
          </a:xfrm>
          <a:prstGeom prst="rect">
            <a:avLst/>
          </a:prstGeom>
        </p:spPr>
        <p:txBody>
          <a:bodyPr/>
          <a:lstStyle/>
          <a:p>
            <a:r>
              <a:t>Titelstijl van model bewerken</a:t>
            </a:r>
          </a:p>
        </p:txBody>
      </p:sp>
      <p:sp>
        <p:nvSpPr>
          <p:cNvPr id="31" name="Shape 31"/>
          <p:cNvSpPr>
            <a:spLocks noGrp="1"/>
          </p:cNvSpPr>
          <p:nvPr>
            <p:ph type="body" sz="quarter" idx="1"/>
          </p:nvPr>
        </p:nvSpPr>
        <p:spPr>
          <a:xfrm>
            <a:off x="4787999" y="2833199"/>
            <a:ext cx="4381202" cy="525601"/>
          </a:xfrm>
          <a:prstGeom prst="rect">
            <a:avLst/>
          </a:prstGeom>
        </p:spPr>
        <p:txBody>
          <a:bodyPr/>
          <a:lstStyle>
            <a:lvl1pPr marL="0" indent="0">
              <a:spcBef>
                <a:spcPts val="200"/>
              </a:spcBef>
              <a:buSzTx/>
              <a:buFontTx/>
              <a:buNone/>
              <a:defRPr sz="1200">
                <a:solidFill>
                  <a:srgbClr val="FFFFFF"/>
                </a:solidFill>
              </a:defRPr>
            </a:lvl1pPr>
          </a:lstStyle>
          <a:p>
            <a:r>
              <a:t>Klik om de titelstijl van het model te bewerken</a:t>
            </a:r>
          </a:p>
        </p:txBody>
      </p:sp>
      <p:sp>
        <p:nvSpPr>
          <p:cNvPr id="32" name="Shape 32"/>
          <p:cNvSpPr>
            <a:spLocks noGrp="1"/>
          </p:cNvSpPr>
          <p:nvPr>
            <p:ph type="sldNum" sz="quarter" idx="2"/>
          </p:nvPr>
        </p:nvSpPr>
        <p:spPr>
          <a:xfrm>
            <a:off x="4419600" y="6172200"/>
            <a:ext cx="2133600" cy="368301"/>
          </a:xfrm>
          <a:prstGeom prst="rect">
            <a:avLst/>
          </a:prstGeom>
        </p:spPr>
        <p:txBody>
          <a:bodyPr anchor="ct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6_fotoslide lichtgroe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32" name="Shape 232"/>
          <p:cNvSpPr/>
          <p:nvPr/>
        </p:nvSpPr>
        <p:spPr>
          <a:xfrm>
            <a:off x="0" y="0"/>
            <a:ext cx="9144001" cy="950914"/>
          </a:xfrm>
          <a:custGeom>
            <a:avLst/>
            <a:gdLst/>
            <a:ahLst/>
            <a:cxnLst>
              <a:cxn ang="0">
                <a:pos x="wd2" y="hd2"/>
              </a:cxn>
              <a:cxn ang="5400000">
                <a:pos x="wd2" y="hd2"/>
              </a:cxn>
              <a:cxn ang="10800000">
                <a:pos x="wd2" y="hd2"/>
              </a:cxn>
              <a:cxn ang="16200000">
                <a:pos x="wd2" y="hd2"/>
              </a:cxn>
            </a:cxnLst>
            <a:rect l="0" t="0" r="r" b="b"/>
            <a:pathLst>
              <a:path w="21600" h="21600" extrusionOk="0">
                <a:moveTo>
                  <a:pt x="0" y="11232"/>
                </a:moveTo>
                <a:lnTo>
                  <a:pt x="0" y="0"/>
                </a:lnTo>
                <a:lnTo>
                  <a:pt x="21600" y="0"/>
                </a:lnTo>
                <a:lnTo>
                  <a:pt x="21600" y="21600"/>
                </a:lnTo>
                <a:lnTo>
                  <a:pt x="1035" y="21600"/>
                </a:lnTo>
                <a:lnTo>
                  <a:pt x="0" y="11232"/>
                </a:lnTo>
                <a:close/>
              </a:path>
            </a:pathLst>
          </a:custGeom>
          <a:solidFill>
            <a:schemeClr val="accent6"/>
          </a:solidFill>
          <a:ln w="12700">
            <a:miter lim="400000"/>
          </a:ln>
        </p:spPr>
        <p:txBody>
          <a:bodyPr lIns="45719" rIns="45719"/>
          <a:lstStyle/>
          <a:p>
            <a:endParaRPr/>
          </a:p>
        </p:txBody>
      </p:sp>
      <p:sp>
        <p:nvSpPr>
          <p:cNvPr id="233" name="Shape 233"/>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234" name="image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235" name="Shape 235"/>
          <p:cNvSpPr>
            <a:spLocks noGrp="1"/>
          </p:cNvSpPr>
          <p:nvPr>
            <p:ph type="title"/>
          </p:nvPr>
        </p:nvSpPr>
        <p:spPr>
          <a:prstGeom prst="rect">
            <a:avLst/>
          </a:prstGeom>
        </p:spPr>
        <p:txBody>
          <a:bodyPr/>
          <a:lstStyle/>
          <a:p>
            <a:r>
              <a:t>Titelstijl van model bewerken</a:t>
            </a:r>
          </a:p>
        </p:txBody>
      </p:sp>
      <p:sp>
        <p:nvSpPr>
          <p:cNvPr id="236" name="Shape 23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Hoofdstukslide brons">
    <p:bg>
      <p:bgPr>
        <a:solidFill>
          <a:schemeClr val="accent1"/>
        </a:solidFill>
        <a:effectLst/>
      </p:bgPr>
    </p:bg>
    <p:spTree>
      <p:nvGrpSpPr>
        <p:cNvPr id="1" name=""/>
        <p:cNvGrpSpPr/>
        <p:nvPr/>
      </p:nvGrpSpPr>
      <p:grpSpPr>
        <a:xfrm>
          <a:off x="0" y="0"/>
          <a:ext cx="0" cy="0"/>
          <a:chOff x="0" y="0"/>
          <a:chExt cx="0" cy="0"/>
        </a:xfrm>
      </p:grpSpPr>
      <p:sp>
        <p:nvSpPr>
          <p:cNvPr id="243" name="Shape 243"/>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9" rIns="45719"/>
          <a:lstStyle/>
          <a:p>
            <a:endParaRPr/>
          </a:p>
        </p:txBody>
      </p:sp>
      <p:sp>
        <p:nvSpPr>
          <p:cNvPr id="244" name="Shape 244"/>
          <p:cNvSpPr/>
          <p:nvPr/>
        </p:nvSpPr>
        <p:spPr>
          <a:xfrm>
            <a:off x="-1588" y="5924550"/>
            <a:ext cx="9144001" cy="933450"/>
          </a:xfrm>
          <a:prstGeom prst="rect">
            <a:avLst/>
          </a:prstGeom>
          <a:solidFill>
            <a:srgbClr val="FFFFFF">
              <a:alpha val="94901"/>
            </a:srgbClr>
          </a:solidFill>
          <a:ln w="12700">
            <a:miter lim="400000"/>
          </a:ln>
        </p:spPr>
        <p:txBody>
          <a:bodyPr lIns="45719" rIns="45719"/>
          <a:lstStyle/>
          <a:p>
            <a:pPr>
              <a:defRPr>
                <a:latin typeface="+mn-lt"/>
                <a:ea typeface="+mn-ea"/>
                <a:cs typeface="+mn-cs"/>
                <a:sym typeface="Calibri"/>
              </a:defRPr>
            </a:pPr>
            <a:endParaRPr/>
          </a:p>
        </p:txBody>
      </p:sp>
      <p:pic>
        <p:nvPicPr>
          <p:cNvPr id="245" name="image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246" name="Shape 246"/>
          <p:cNvSpPr>
            <a:spLocks noGrp="1"/>
          </p:cNvSpPr>
          <p:nvPr>
            <p:ph type="body" sz="quarter" idx="1"/>
          </p:nvPr>
        </p:nvSpPr>
        <p:spPr>
          <a:xfrm>
            <a:off x="4722602" y="1963617"/>
            <a:ext cx="4386263" cy="1208135"/>
          </a:xfrm>
          <a:prstGeom prst="rect">
            <a:avLst/>
          </a:prstGeom>
        </p:spPr>
        <p:txBody>
          <a:bodyPr/>
          <a:lstStyle>
            <a:lvl1pPr>
              <a:spcBef>
                <a:spcPts val="700"/>
              </a:spcBef>
              <a:buSzTx/>
              <a:buFontTx/>
              <a:buNone/>
              <a:defRPr sz="3200"/>
            </a:lvl1pPr>
          </a:lstStyle>
          <a:p>
            <a:r>
              <a:t>Klik om de tekststijl van het model te bewerken</a:t>
            </a:r>
          </a:p>
        </p:txBody>
      </p:sp>
      <p:sp>
        <p:nvSpPr>
          <p:cNvPr id="247" name="Shape 24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Hoofdstukslide blauw">
    <p:bg>
      <p:bgPr>
        <a:solidFill>
          <a:srgbClr val="003366"/>
        </a:solidFill>
        <a:effectLst/>
      </p:bgPr>
    </p:bg>
    <p:spTree>
      <p:nvGrpSpPr>
        <p:cNvPr id="1" name=""/>
        <p:cNvGrpSpPr/>
        <p:nvPr/>
      </p:nvGrpSpPr>
      <p:grpSpPr>
        <a:xfrm>
          <a:off x="0" y="0"/>
          <a:ext cx="0" cy="0"/>
          <a:chOff x="0" y="0"/>
          <a:chExt cx="0" cy="0"/>
        </a:xfrm>
      </p:grpSpPr>
      <p:sp>
        <p:nvSpPr>
          <p:cNvPr id="254" name="Shape 254"/>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9" rIns="45719"/>
          <a:lstStyle/>
          <a:p>
            <a:endParaRPr/>
          </a:p>
        </p:txBody>
      </p:sp>
      <p:sp>
        <p:nvSpPr>
          <p:cNvPr id="255" name="Shape 255"/>
          <p:cNvSpPr/>
          <p:nvPr/>
        </p:nvSpPr>
        <p:spPr>
          <a:xfrm>
            <a:off x="-1588" y="5924550"/>
            <a:ext cx="9144001" cy="933450"/>
          </a:xfrm>
          <a:prstGeom prst="rect">
            <a:avLst/>
          </a:prstGeom>
          <a:solidFill>
            <a:srgbClr val="FFFFFF">
              <a:alpha val="94901"/>
            </a:srgbClr>
          </a:solidFill>
          <a:ln w="12700">
            <a:miter lim="400000"/>
          </a:ln>
        </p:spPr>
        <p:txBody>
          <a:bodyPr lIns="45719" rIns="45719"/>
          <a:lstStyle/>
          <a:p>
            <a:pPr>
              <a:defRPr>
                <a:latin typeface="+mn-lt"/>
                <a:ea typeface="+mn-ea"/>
                <a:cs typeface="+mn-cs"/>
                <a:sym typeface="Calibri"/>
              </a:defRPr>
            </a:pPr>
            <a:endParaRPr/>
          </a:p>
        </p:txBody>
      </p:sp>
      <p:pic>
        <p:nvPicPr>
          <p:cNvPr id="256" name="image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257" name="Shape 257"/>
          <p:cNvSpPr>
            <a:spLocks noGrp="1"/>
          </p:cNvSpPr>
          <p:nvPr>
            <p:ph type="body" sz="quarter" idx="1"/>
          </p:nvPr>
        </p:nvSpPr>
        <p:spPr>
          <a:xfrm>
            <a:off x="4722602" y="1963617"/>
            <a:ext cx="4386263" cy="1208135"/>
          </a:xfrm>
          <a:prstGeom prst="rect">
            <a:avLst/>
          </a:prstGeom>
        </p:spPr>
        <p:txBody>
          <a:bodyPr/>
          <a:lstStyle>
            <a:lvl1pPr>
              <a:spcBef>
                <a:spcPts val="700"/>
              </a:spcBef>
              <a:buSzTx/>
              <a:buFontTx/>
              <a:buNone/>
              <a:defRPr sz="3200"/>
            </a:lvl1pPr>
          </a:lstStyle>
          <a:p>
            <a:r>
              <a:t>Klik om de tekststijl van het model te bewerken</a:t>
            </a:r>
          </a:p>
        </p:txBody>
      </p:sp>
      <p:sp>
        <p:nvSpPr>
          <p:cNvPr id="258" name="Shape 2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Hoofdstukslide grijs">
    <p:bg>
      <p:bgPr>
        <a:solidFill>
          <a:schemeClr val="accent3"/>
        </a:solidFill>
        <a:effectLst/>
      </p:bgPr>
    </p:bg>
    <p:spTree>
      <p:nvGrpSpPr>
        <p:cNvPr id="1" name=""/>
        <p:cNvGrpSpPr/>
        <p:nvPr/>
      </p:nvGrpSpPr>
      <p:grpSpPr>
        <a:xfrm>
          <a:off x="0" y="0"/>
          <a:ext cx="0" cy="0"/>
          <a:chOff x="0" y="0"/>
          <a:chExt cx="0" cy="0"/>
        </a:xfrm>
      </p:grpSpPr>
      <p:sp>
        <p:nvSpPr>
          <p:cNvPr id="265" name="Shape 265"/>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9" rIns="45719"/>
          <a:lstStyle/>
          <a:p>
            <a:endParaRPr/>
          </a:p>
        </p:txBody>
      </p:sp>
      <p:sp>
        <p:nvSpPr>
          <p:cNvPr id="266" name="Shape 266"/>
          <p:cNvSpPr/>
          <p:nvPr/>
        </p:nvSpPr>
        <p:spPr>
          <a:xfrm>
            <a:off x="-1588" y="5924550"/>
            <a:ext cx="9144001" cy="933450"/>
          </a:xfrm>
          <a:prstGeom prst="rect">
            <a:avLst/>
          </a:prstGeom>
          <a:solidFill>
            <a:srgbClr val="FFFFFF">
              <a:alpha val="94901"/>
            </a:srgbClr>
          </a:solidFill>
          <a:ln w="12700">
            <a:miter lim="400000"/>
          </a:ln>
        </p:spPr>
        <p:txBody>
          <a:bodyPr lIns="45719" rIns="45719"/>
          <a:lstStyle/>
          <a:p>
            <a:endParaRPr/>
          </a:p>
        </p:txBody>
      </p:sp>
      <p:pic>
        <p:nvPicPr>
          <p:cNvPr id="267" name="image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268" name="Shape 268"/>
          <p:cNvSpPr>
            <a:spLocks noGrp="1"/>
          </p:cNvSpPr>
          <p:nvPr>
            <p:ph type="body" sz="quarter" idx="1"/>
          </p:nvPr>
        </p:nvSpPr>
        <p:spPr>
          <a:xfrm>
            <a:off x="4722602" y="1963617"/>
            <a:ext cx="4386263" cy="1208135"/>
          </a:xfrm>
          <a:prstGeom prst="rect">
            <a:avLst/>
          </a:prstGeom>
        </p:spPr>
        <p:txBody>
          <a:bodyPr/>
          <a:lstStyle>
            <a:lvl1pPr>
              <a:spcBef>
                <a:spcPts val="700"/>
              </a:spcBef>
              <a:buSzTx/>
              <a:buFontTx/>
              <a:buNone/>
              <a:defRPr sz="3200"/>
            </a:lvl1pPr>
          </a:lstStyle>
          <a:p>
            <a:r>
              <a:t>Klik om de tekststijl van het model te bewerken</a:t>
            </a:r>
          </a:p>
        </p:txBody>
      </p:sp>
      <p:sp>
        <p:nvSpPr>
          <p:cNvPr id="269" name="Shape 2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Hoofdstukslide lichtblauw">
    <p:bg>
      <p:bgPr>
        <a:solidFill>
          <a:schemeClr val="accent4"/>
        </a:solidFill>
        <a:effectLst/>
      </p:bgPr>
    </p:bg>
    <p:spTree>
      <p:nvGrpSpPr>
        <p:cNvPr id="1" name=""/>
        <p:cNvGrpSpPr/>
        <p:nvPr/>
      </p:nvGrpSpPr>
      <p:grpSpPr>
        <a:xfrm>
          <a:off x="0" y="0"/>
          <a:ext cx="0" cy="0"/>
          <a:chOff x="0" y="0"/>
          <a:chExt cx="0" cy="0"/>
        </a:xfrm>
      </p:grpSpPr>
      <p:sp>
        <p:nvSpPr>
          <p:cNvPr id="276" name="Shape 276"/>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9" rIns="45719"/>
          <a:lstStyle/>
          <a:p>
            <a:endParaRPr/>
          </a:p>
        </p:txBody>
      </p:sp>
      <p:sp>
        <p:nvSpPr>
          <p:cNvPr id="277" name="Shape 277"/>
          <p:cNvSpPr/>
          <p:nvPr/>
        </p:nvSpPr>
        <p:spPr>
          <a:xfrm>
            <a:off x="-1588" y="5924550"/>
            <a:ext cx="9144001" cy="933450"/>
          </a:xfrm>
          <a:prstGeom prst="rect">
            <a:avLst/>
          </a:prstGeom>
          <a:solidFill>
            <a:srgbClr val="FFFFFF">
              <a:alpha val="94901"/>
            </a:srgbClr>
          </a:solidFill>
          <a:ln w="12700">
            <a:miter lim="400000"/>
          </a:ln>
        </p:spPr>
        <p:txBody>
          <a:bodyPr lIns="45719" rIns="45719"/>
          <a:lstStyle/>
          <a:p>
            <a:pPr>
              <a:defRPr>
                <a:latin typeface="+mn-lt"/>
                <a:ea typeface="+mn-ea"/>
                <a:cs typeface="+mn-cs"/>
                <a:sym typeface="Calibri"/>
              </a:defRPr>
            </a:pPr>
            <a:endParaRPr/>
          </a:p>
        </p:txBody>
      </p:sp>
      <p:pic>
        <p:nvPicPr>
          <p:cNvPr id="278" name="image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279" name="Shape 279"/>
          <p:cNvSpPr>
            <a:spLocks noGrp="1"/>
          </p:cNvSpPr>
          <p:nvPr>
            <p:ph type="body" sz="quarter" idx="1"/>
          </p:nvPr>
        </p:nvSpPr>
        <p:spPr>
          <a:xfrm>
            <a:off x="4722602" y="1963617"/>
            <a:ext cx="4386263" cy="1208135"/>
          </a:xfrm>
          <a:prstGeom prst="rect">
            <a:avLst/>
          </a:prstGeom>
        </p:spPr>
        <p:txBody>
          <a:bodyPr/>
          <a:lstStyle>
            <a:lvl1pPr>
              <a:spcBef>
                <a:spcPts val="700"/>
              </a:spcBef>
              <a:buSzTx/>
              <a:buFontTx/>
              <a:buNone/>
              <a:defRPr sz="3200"/>
            </a:lvl1pPr>
          </a:lstStyle>
          <a:p>
            <a:r>
              <a:t>Klik om de tekststijl van het model te bewerken</a:t>
            </a:r>
          </a:p>
        </p:txBody>
      </p:sp>
      <p:sp>
        <p:nvSpPr>
          <p:cNvPr id="280" name="Shape 2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Hoofdstukslide lichtbrons">
    <p:bg>
      <p:bgPr>
        <a:solidFill>
          <a:schemeClr val="accent5"/>
        </a:solidFill>
        <a:effectLst/>
      </p:bgPr>
    </p:bg>
    <p:spTree>
      <p:nvGrpSpPr>
        <p:cNvPr id="1" name=""/>
        <p:cNvGrpSpPr/>
        <p:nvPr/>
      </p:nvGrpSpPr>
      <p:grpSpPr>
        <a:xfrm>
          <a:off x="0" y="0"/>
          <a:ext cx="0" cy="0"/>
          <a:chOff x="0" y="0"/>
          <a:chExt cx="0" cy="0"/>
        </a:xfrm>
      </p:grpSpPr>
      <p:sp>
        <p:nvSpPr>
          <p:cNvPr id="287" name="Shape 287"/>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9" rIns="45719"/>
          <a:lstStyle/>
          <a:p>
            <a:endParaRPr/>
          </a:p>
        </p:txBody>
      </p:sp>
      <p:sp>
        <p:nvSpPr>
          <p:cNvPr id="288" name="Shape 288"/>
          <p:cNvSpPr/>
          <p:nvPr/>
        </p:nvSpPr>
        <p:spPr>
          <a:xfrm>
            <a:off x="-1588" y="5924550"/>
            <a:ext cx="9144001" cy="933450"/>
          </a:xfrm>
          <a:prstGeom prst="rect">
            <a:avLst/>
          </a:prstGeom>
          <a:solidFill>
            <a:srgbClr val="FFFFFF">
              <a:alpha val="94901"/>
            </a:srgbClr>
          </a:solidFill>
          <a:ln w="12700">
            <a:miter lim="400000"/>
          </a:ln>
        </p:spPr>
        <p:txBody>
          <a:bodyPr lIns="45719" rIns="45719"/>
          <a:lstStyle/>
          <a:p>
            <a:pPr>
              <a:defRPr>
                <a:latin typeface="+mn-lt"/>
                <a:ea typeface="+mn-ea"/>
                <a:cs typeface="+mn-cs"/>
                <a:sym typeface="Calibri"/>
              </a:defRPr>
            </a:pPr>
            <a:endParaRPr/>
          </a:p>
        </p:txBody>
      </p:sp>
      <p:pic>
        <p:nvPicPr>
          <p:cNvPr id="289" name="image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290" name="Shape 290"/>
          <p:cNvSpPr>
            <a:spLocks noGrp="1"/>
          </p:cNvSpPr>
          <p:nvPr>
            <p:ph type="body" sz="quarter" idx="1"/>
          </p:nvPr>
        </p:nvSpPr>
        <p:spPr>
          <a:xfrm>
            <a:off x="4722602" y="1963617"/>
            <a:ext cx="4386263" cy="1208135"/>
          </a:xfrm>
          <a:prstGeom prst="rect">
            <a:avLst/>
          </a:prstGeom>
        </p:spPr>
        <p:txBody>
          <a:bodyPr/>
          <a:lstStyle>
            <a:lvl1pPr>
              <a:spcBef>
                <a:spcPts val="700"/>
              </a:spcBef>
              <a:buSzTx/>
              <a:buFontTx/>
              <a:buNone/>
              <a:defRPr sz="3200"/>
            </a:lvl1pPr>
          </a:lstStyle>
          <a:p>
            <a:r>
              <a:t>Klik om de tekststijl van het model te bewerken</a:t>
            </a:r>
          </a:p>
        </p:txBody>
      </p:sp>
      <p:sp>
        <p:nvSpPr>
          <p:cNvPr id="291" name="Shape 29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Hoofdstukslide lichtgroen">
    <p:bg>
      <p:bgPr>
        <a:solidFill>
          <a:schemeClr val="accent6"/>
        </a:solidFill>
        <a:effectLst/>
      </p:bgPr>
    </p:bg>
    <p:spTree>
      <p:nvGrpSpPr>
        <p:cNvPr id="1" name=""/>
        <p:cNvGrpSpPr/>
        <p:nvPr/>
      </p:nvGrpSpPr>
      <p:grpSpPr>
        <a:xfrm>
          <a:off x="0" y="0"/>
          <a:ext cx="0" cy="0"/>
          <a:chOff x="0" y="0"/>
          <a:chExt cx="0" cy="0"/>
        </a:xfrm>
      </p:grpSpPr>
      <p:sp>
        <p:nvSpPr>
          <p:cNvPr id="298" name="Shape 298"/>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9" rIns="45719"/>
          <a:lstStyle/>
          <a:p>
            <a:endParaRPr/>
          </a:p>
        </p:txBody>
      </p:sp>
      <p:sp>
        <p:nvSpPr>
          <p:cNvPr id="299" name="Shape 299"/>
          <p:cNvSpPr/>
          <p:nvPr/>
        </p:nvSpPr>
        <p:spPr>
          <a:xfrm>
            <a:off x="-1588" y="5924550"/>
            <a:ext cx="9144001" cy="933450"/>
          </a:xfrm>
          <a:prstGeom prst="rect">
            <a:avLst/>
          </a:prstGeom>
          <a:solidFill>
            <a:srgbClr val="FFFFFF">
              <a:alpha val="94901"/>
            </a:srgbClr>
          </a:solidFill>
          <a:ln w="12700">
            <a:miter lim="400000"/>
          </a:ln>
        </p:spPr>
        <p:txBody>
          <a:bodyPr lIns="45719" rIns="45719"/>
          <a:lstStyle/>
          <a:p>
            <a:pPr>
              <a:defRPr>
                <a:latin typeface="+mn-lt"/>
                <a:ea typeface="+mn-ea"/>
                <a:cs typeface="+mn-cs"/>
                <a:sym typeface="Calibri"/>
              </a:defRPr>
            </a:pPr>
            <a:endParaRPr/>
          </a:p>
        </p:txBody>
      </p:sp>
      <p:pic>
        <p:nvPicPr>
          <p:cNvPr id="300" name="image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301" name="Shape 301"/>
          <p:cNvSpPr>
            <a:spLocks noGrp="1"/>
          </p:cNvSpPr>
          <p:nvPr>
            <p:ph type="body" sz="quarter" idx="1"/>
          </p:nvPr>
        </p:nvSpPr>
        <p:spPr>
          <a:xfrm>
            <a:off x="4722602" y="1963617"/>
            <a:ext cx="4386263" cy="1208135"/>
          </a:xfrm>
          <a:prstGeom prst="rect">
            <a:avLst/>
          </a:prstGeom>
        </p:spPr>
        <p:txBody>
          <a:bodyPr/>
          <a:lstStyle>
            <a:lvl1pPr>
              <a:spcBef>
                <a:spcPts val="700"/>
              </a:spcBef>
              <a:buSzTx/>
              <a:buFontTx/>
              <a:buNone/>
              <a:defRPr sz="3200"/>
            </a:lvl1pPr>
          </a:lstStyle>
          <a:p>
            <a:r>
              <a:t>Klik om de tekststijl van het model te bewerken</a:t>
            </a:r>
          </a:p>
        </p:txBody>
      </p:sp>
      <p:sp>
        <p:nvSpPr>
          <p:cNvPr id="302" name="Shape 30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Blanco">
    <p:bg>
      <p:bgPr>
        <a:solidFill>
          <a:srgbClr val="FFFFFF"/>
        </a:solidFill>
        <a:effectLst/>
      </p:bgPr>
    </p:bg>
    <p:spTree>
      <p:nvGrpSpPr>
        <p:cNvPr id="1" name=""/>
        <p:cNvGrpSpPr/>
        <p:nvPr/>
      </p:nvGrpSpPr>
      <p:grpSpPr>
        <a:xfrm>
          <a:off x="0" y="0"/>
          <a:ext cx="0" cy="0"/>
          <a:chOff x="0" y="0"/>
          <a:chExt cx="0" cy="0"/>
        </a:xfrm>
      </p:grpSpPr>
      <p:sp>
        <p:nvSpPr>
          <p:cNvPr id="309" name="Shape 309"/>
          <p:cNvSpPr/>
          <p:nvPr/>
        </p:nvSpPr>
        <p:spPr>
          <a:xfrm>
            <a:off x="0" y="0"/>
            <a:ext cx="9144001" cy="950914"/>
          </a:xfrm>
          <a:custGeom>
            <a:avLst/>
            <a:gdLst/>
            <a:ahLst/>
            <a:cxnLst>
              <a:cxn ang="0">
                <a:pos x="wd2" y="hd2"/>
              </a:cxn>
              <a:cxn ang="5400000">
                <a:pos x="wd2" y="hd2"/>
              </a:cxn>
              <a:cxn ang="10800000">
                <a:pos x="wd2" y="hd2"/>
              </a:cxn>
              <a:cxn ang="16200000">
                <a:pos x="wd2" y="hd2"/>
              </a:cxn>
            </a:cxnLst>
            <a:rect l="0" t="0" r="r" b="b"/>
            <a:pathLst>
              <a:path w="21600" h="21600" extrusionOk="0">
                <a:moveTo>
                  <a:pt x="0" y="11232"/>
                </a:moveTo>
                <a:lnTo>
                  <a:pt x="0" y="0"/>
                </a:lnTo>
                <a:lnTo>
                  <a:pt x="21600" y="0"/>
                </a:lnTo>
                <a:lnTo>
                  <a:pt x="21600" y="21600"/>
                </a:lnTo>
                <a:lnTo>
                  <a:pt x="1035" y="21600"/>
                </a:lnTo>
                <a:lnTo>
                  <a:pt x="0" y="11232"/>
                </a:lnTo>
                <a:close/>
              </a:path>
            </a:pathLst>
          </a:custGeom>
          <a:solidFill>
            <a:schemeClr val="accent4"/>
          </a:solidFill>
          <a:ln w="12700">
            <a:miter lim="400000"/>
          </a:ln>
        </p:spPr>
        <p:txBody>
          <a:bodyPr lIns="45719" rIns="45719"/>
          <a:lstStyle/>
          <a:p>
            <a:endParaRPr/>
          </a:p>
        </p:txBody>
      </p:sp>
      <p:pic>
        <p:nvPicPr>
          <p:cNvPr id="310" name="image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311" name="Shape 311"/>
          <p:cNvSpPr>
            <a:spLocks noGrp="1"/>
          </p:cNvSpPr>
          <p:nvPr>
            <p:ph type="title"/>
          </p:nvPr>
        </p:nvSpPr>
        <p:spPr>
          <a:prstGeom prst="rect">
            <a:avLst/>
          </a:prstGeom>
        </p:spPr>
        <p:txBody>
          <a:bodyPr/>
          <a:lstStyle/>
          <a:p>
            <a:r>
              <a:t>Titelstijl van model bewerken</a:t>
            </a:r>
          </a:p>
        </p:txBody>
      </p:sp>
      <p:sp>
        <p:nvSpPr>
          <p:cNvPr id="312" name="Shape 3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Default">
    <p:bg>
      <p:bgPr>
        <a:solidFill>
          <a:srgbClr val="FFFFFF"/>
        </a:solidFill>
        <a:effectLst/>
      </p:bgPr>
    </p:bg>
    <p:spTree>
      <p:nvGrpSpPr>
        <p:cNvPr id="1" name=""/>
        <p:cNvGrpSpPr/>
        <p:nvPr/>
      </p:nvGrpSpPr>
      <p:grpSpPr>
        <a:xfrm>
          <a:off x="0" y="0"/>
          <a:ext cx="0" cy="0"/>
          <a:chOff x="0" y="0"/>
          <a:chExt cx="0" cy="0"/>
        </a:xfrm>
      </p:grpSpPr>
      <p:sp>
        <p:nvSpPr>
          <p:cNvPr id="319" name="Shape 319"/>
          <p:cNvSpPr>
            <a:spLocks noGrp="1"/>
          </p:cNvSpPr>
          <p:nvPr>
            <p:ph type="sldNum" sz="quarter" idx="2"/>
          </p:nvPr>
        </p:nvSpPr>
        <p:spPr>
          <a:xfrm>
            <a:off x="8348099" y="6409054"/>
            <a:ext cx="393240" cy="358141"/>
          </a:xfrm>
          <a:prstGeom prst="rect">
            <a:avLst/>
          </a:prstGeom>
        </p:spPr>
        <p:txBody>
          <a:bodyPr anchor="ctr"/>
          <a:lstStyle>
            <a:lvl1pPr algn="ctr" defTabSz="457200">
              <a:defRPr sz="1800">
                <a:solidFill>
                  <a:srgbClr val="878787"/>
                </a:solidFill>
                <a:latin typeface="Lucida Grande"/>
                <a:ea typeface="Lucida Grande"/>
                <a:cs typeface="Lucida Grande"/>
                <a:sym typeface="Lucida Grande"/>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Default">
    <p:bg>
      <p:bgPr>
        <a:solidFill>
          <a:srgbClr val="000000"/>
        </a:solidFill>
        <a:effectLst/>
      </p:bgPr>
    </p:bg>
    <p:spTree>
      <p:nvGrpSpPr>
        <p:cNvPr id="1" name=""/>
        <p:cNvGrpSpPr/>
        <p:nvPr/>
      </p:nvGrpSpPr>
      <p:grpSpPr>
        <a:xfrm>
          <a:off x="0" y="0"/>
          <a:ext cx="0" cy="0"/>
          <a:chOff x="0" y="0"/>
          <a:chExt cx="0" cy="0"/>
        </a:xfrm>
      </p:grpSpPr>
      <p:sp>
        <p:nvSpPr>
          <p:cNvPr id="326" name="Shape 326"/>
          <p:cNvSpPr>
            <a:spLocks noGrp="1"/>
          </p:cNvSpPr>
          <p:nvPr>
            <p:ph type="body" idx="1"/>
          </p:nvPr>
        </p:nvSpPr>
        <p:spPr>
          <a:xfrm>
            <a:off x="457200" y="1600200"/>
            <a:ext cx="8229600" cy="5257800"/>
          </a:xfrm>
          <a:prstGeom prst="rect">
            <a:avLst/>
          </a:prstGeom>
        </p:spPr>
        <p:txBody>
          <a:bodyPr lIns="38100" tIns="38100" rIns="38100" bIns="38100"/>
          <a:lstStyle>
            <a:lvl1pPr algn="ctr" defTabSz="914400">
              <a:spcBef>
                <a:spcPts val="800"/>
              </a:spcBef>
              <a:buSzTx/>
              <a:buFontTx/>
              <a:buNone/>
              <a:defRPr sz="3200">
                <a:solidFill>
                  <a:srgbClr val="EDECEF"/>
                </a:solidFill>
                <a:latin typeface="Lucida Grande"/>
                <a:ea typeface="Lucida Grande"/>
                <a:cs typeface="Lucida Grande"/>
                <a:sym typeface="Lucida Grande"/>
              </a:defRPr>
            </a:lvl1pPr>
            <a:lvl2pPr marL="342900" indent="0" algn="ctr" defTabSz="914400">
              <a:spcBef>
                <a:spcPts val="800"/>
              </a:spcBef>
              <a:buSzTx/>
              <a:buFontTx/>
              <a:buNone/>
              <a:defRPr sz="3200">
                <a:solidFill>
                  <a:srgbClr val="EDECEF"/>
                </a:solidFill>
                <a:latin typeface="Lucida Grande"/>
                <a:ea typeface="Lucida Grande"/>
                <a:cs typeface="Lucida Grande"/>
                <a:sym typeface="Lucida Grande"/>
              </a:defRPr>
            </a:lvl2pPr>
            <a:lvl3pPr marL="342900" indent="0" algn="ctr" defTabSz="914400">
              <a:spcBef>
                <a:spcPts val="800"/>
              </a:spcBef>
              <a:buSzTx/>
              <a:buFontTx/>
              <a:buNone/>
              <a:defRPr sz="3200">
                <a:solidFill>
                  <a:srgbClr val="EDECEF"/>
                </a:solidFill>
                <a:latin typeface="Lucida Grande"/>
                <a:ea typeface="Lucida Grande"/>
                <a:cs typeface="Lucida Grande"/>
                <a:sym typeface="Lucida Grande"/>
              </a:defRPr>
            </a:lvl3pPr>
            <a:lvl4pPr marL="342900" indent="0" algn="ctr" defTabSz="914400">
              <a:spcBef>
                <a:spcPts val="800"/>
              </a:spcBef>
              <a:buSzTx/>
              <a:buFontTx/>
              <a:buNone/>
              <a:defRPr sz="3200">
                <a:solidFill>
                  <a:srgbClr val="EDECEF"/>
                </a:solidFill>
                <a:latin typeface="Lucida Grande"/>
                <a:ea typeface="Lucida Grande"/>
                <a:cs typeface="Lucida Grande"/>
                <a:sym typeface="Lucida Grande"/>
              </a:defRPr>
            </a:lvl4pPr>
            <a:lvl5pPr marL="342900" indent="0" algn="ctr" defTabSz="914400">
              <a:spcBef>
                <a:spcPts val="800"/>
              </a:spcBef>
              <a:buSzTx/>
              <a:buFontTx/>
              <a:buNone/>
              <a:defRPr sz="3200">
                <a:solidFill>
                  <a:srgbClr val="EDECEF"/>
                </a:solidFill>
                <a:latin typeface="Lucida Grande"/>
                <a:ea typeface="Lucida Grande"/>
                <a:cs typeface="Lucida Grande"/>
                <a:sym typeface="Lucida Grande"/>
              </a:defRPr>
            </a:lvl5pPr>
          </a:lstStyle>
          <a:p>
            <a:r>
              <a:t>Body Level One</a:t>
            </a:r>
          </a:p>
          <a:p>
            <a:pPr lvl="1"/>
            <a:r>
              <a:t>Body Level Two</a:t>
            </a:r>
          </a:p>
          <a:p>
            <a:pPr lvl="2"/>
            <a:r>
              <a:t>Body Level Three</a:t>
            </a:r>
          </a:p>
          <a:p>
            <a:pPr lvl="3"/>
            <a:r>
              <a:t>Body Level Four</a:t>
            </a:r>
          </a:p>
          <a:p>
            <a:pPr lvl="4"/>
            <a:r>
              <a:t>Body Level Five</a:t>
            </a:r>
          </a:p>
        </p:txBody>
      </p:sp>
      <p:sp>
        <p:nvSpPr>
          <p:cNvPr id="327" name="Shape 327"/>
          <p:cNvSpPr>
            <a:spLocks noGrp="1"/>
          </p:cNvSpPr>
          <p:nvPr>
            <p:ph type="title"/>
          </p:nvPr>
        </p:nvSpPr>
        <p:spPr>
          <a:xfrm>
            <a:off x="457200" y="92074"/>
            <a:ext cx="8229600" cy="1508126"/>
          </a:xfrm>
          <a:prstGeom prst="rect">
            <a:avLst/>
          </a:prstGeom>
        </p:spPr>
        <p:txBody>
          <a:bodyPr lIns="38100" tIns="38100" rIns="38100" bIns="38100"/>
          <a:lstStyle>
            <a:lvl1pPr algn="ctr" defTabSz="914400">
              <a:defRPr sz="4400">
                <a:latin typeface="Lucida Grande"/>
                <a:ea typeface="Lucida Grande"/>
                <a:cs typeface="Lucida Grande"/>
                <a:sym typeface="Lucida Grande"/>
              </a:defRPr>
            </a:lvl1pPr>
          </a:lstStyle>
          <a:p>
            <a:r>
              <a:t>Title Text</a:t>
            </a:r>
          </a:p>
        </p:txBody>
      </p:sp>
      <p:sp>
        <p:nvSpPr>
          <p:cNvPr id="328" name="Shape 328"/>
          <p:cNvSpPr>
            <a:spLocks noGrp="1"/>
          </p:cNvSpPr>
          <p:nvPr>
            <p:ph type="sldNum" sz="quarter" idx="2"/>
          </p:nvPr>
        </p:nvSpPr>
        <p:spPr>
          <a:xfrm>
            <a:off x="8348099" y="6409054"/>
            <a:ext cx="393240" cy="358141"/>
          </a:xfrm>
          <a:prstGeom prst="rect">
            <a:avLst/>
          </a:prstGeom>
        </p:spPr>
        <p:txBody>
          <a:bodyPr anchor="ctr"/>
          <a:lstStyle>
            <a:lvl1pPr algn="ctr" defTabSz="457200">
              <a:defRPr sz="1800">
                <a:solidFill>
                  <a:srgbClr val="878787"/>
                </a:solidFill>
                <a:latin typeface="Lucida Grande"/>
                <a:ea typeface="Lucida Grande"/>
                <a:cs typeface="Lucida Grande"/>
                <a:sym typeface="Lucida Grande"/>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1_Title Slide bron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9" name="Shape 39"/>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chemeClr val="accent1">
              <a:alpha val="79999"/>
            </a:schemeClr>
          </a:solidFill>
          <a:ln w="12700">
            <a:miter lim="400000"/>
          </a:ln>
        </p:spPr>
        <p:txBody>
          <a:bodyPr lIns="45719" rIns="45719"/>
          <a:lstStyle/>
          <a:p>
            <a:endParaRPr/>
          </a:p>
        </p:txBody>
      </p:sp>
      <p:sp>
        <p:nvSpPr>
          <p:cNvPr id="40" name="Shape 40"/>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41" name="image2.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42" name="image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43" name="Shape 43"/>
          <p:cNvSpPr>
            <a:spLocks noGrp="1"/>
          </p:cNvSpPr>
          <p:nvPr>
            <p:ph type="title"/>
          </p:nvPr>
        </p:nvSpPr>
        <p:spPr>
          <a:xfrm>
            <a:off x="4703236" y="1476743"/>
            <a:ext cx="4279901" cy="1470026"/>
          </a:xfrm>
          <a:prstGeom prst="rect">
            <a:avLst/>
          </a:prstGeom>
        </p:spPr>
        <p:txBody>
          <a:bodyPr/>
          <a:lstStyle/>
          <a:p>
            <a:r>
              <a:t>Titelstijl van model bewerken</a:t>
            </a:r>
          </a:p>
        </p:txBody>
      </p:sp>
      <p:sp>
        <p:nvSpPr>
          <p:cNvPr id="44" name="Shape 44"/>
          <p:cNvSpPr>
            <a:spLocks noGrp="1"/>
          </p:cNvSpPr>
          <p:nvPr>
            <p:ph type="body" sz="quarter" idx="1"/>
          </p:nvPr>
        </p:nvSpPr>
        <p:spPr>
          <a:xfrm>
            <a:off x="4764427" y="2832027"/>
            <a:ext cx="4403053" cy="458715"/>
          </a:xfrm>
          <a:prstGeom prst="rect">
            <a:avLst/>
          </a:prstGeom>
        </p:spPr>
        <p:txBody>
          <a:bodyPr/>
          <a:lstStyle>
            <a:lvl1pPr>
              <a:spcBef>
                <a:spcPts val="200"/>
              </a:spcBef>
              <a:buSzTx/>
              <a:buFontTx/>
              <a:buNone/>
              <a:defRPr sz="1200">
                <a:solidFill>
                  <a:srgbClr val="FFFFFF"/>
                </a:solidFill>
              </a:defRPr>
            </a:lvl1pPr>
          </a:lstStyle>
          <a:p>
            <a:r>
              <a:t>Klik om de tekststijl van het model te bewerken</a:t>
            </a:r>
          </a:p>
        </p:txBody>
      </p:sp>
      <p:sp>
        <p:nvSpPr>
          <p:cNvPr id="45" name="Shape 45"/>
          <p:cNvSpPr>
            <a:spLocks noGrp="1"/>
          </p:cNvSpPr>
          <p:nvPr>
            <p:ph type="sldNum" sz="quarter" idx="2"/>
          </p:nvPr>
        </p:nvSpPr>
        <p:spPr>
          <a:xfrm>
            <a:off x="4419600" y="6172200"/>
            <a:ext cx="2133600" cy="368301"/>
          </a:xfrm>
          <a:prstGeom prst="rect">
            <a:avLst/>
          </a:prstGeom>
        </p:spPr>
        <p:txBody>
          <a:bodyPr anchor="ct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2_Title Slide groe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2" name="Shape 52"/>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chemeClr val="accent2">
              <a:alpha val="79999"/>
            </a:schemeClr>
          </a:solidFill>
          <a:ln w="12700">
            <a:miter lim="400000"/>
          </a:ln>
        </p:spPr>
        <p:txBody>
          <a:bodyPr lIns="45719" rIns="45719"/>
          <a:lstStyle/>
          <a:p>
            <a:endParaRPr/>
          </a:p>
        </p:txBody>
      </p:sp>
      <p:sp>
        <p:nvSpPr>
          <p:cNvPr id="53" name="Shape 53"/>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54" name="image2.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55" name="image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56" name="Shape 56"/>
          <p:cNvSpPr>
            <a:spLocks noGrp="1"/>
          </p:cNvSpPr>
          <p:nvPr>
            <p:ph type="title"/>
          </p:nvPr>
        </p:nvSpPr>
        <p:spPr>
          <a:xfrm>
            <a:off x="4703236" y="1476743"/>
            <a:ext cx="4279901" cy="1470026"/>
          </a:xfrm>
          <a:prstGeom prst="rect">
            <a:avLst/>
          </a:prstGeom>
        </p:spPr>
        <p:txBody>
          <a:bodyPr/>
          <a:lstStyle/>
          <a:p>
            <a:r>
              <a:t>Titelstijl van model bewerken</a:t>
            </a:r>
          </a:p>
        </p:txBody>
      </p:sp>
      <p:sp>
        <p:nvSpPr>
          <p:cNvPr id="57" name="Shape 57"/>
          <p:cNvSpPr>
            <a:spLocks noGrp="1"/>
          </p:cNvSpPr>
          <p:nvPr>
            <p:ph type="body" sz="quarter" idx="1"/>
          </p:nvPr>
        </p:nvSpPr>
        <p:spPr>
          <a:xfrm>
            <a:off x="4764427" y="2832027"/>
            <a:ext cx="4403053" cy="458715"/>
          </a:xfrm>
          <a:prstGeom prst="rect">
            <a:avLst/>
          </a:prstGeom>
        </p:spPr>
        <p:txBody>
          <a:bodyPr/>
          <a:lstStyle>
            <a:lvl1pPr>
              <a:spcBef>
                <a:spcPts val="200"/>
              </a:spcBef>
              <a:buSzTx/>
              <a:buFontTx/>
              <a:buNone/>
              <a:defRPr sz="1200">
                <a:solidFill>
                  <a:srgbClr val="FFFFFF"/>
                </a:solidFill>
              </a:defRPr>
            </a:lvl1pPr>
          </a:lstStyle>
          <a:p>
            <a:r>
              <a:t>Klik om de tekststijl van het model te bewerken</a:t>
            </a:r>
          </a:p>
        </p:txBody>
      </p:sp>
      <p:sp>
        <p:nvSpPr>
          <p:cNvPr id="58" name="Shape 58"/>
          <p:cNvSpPr>
            <a:spLocks noGrp="1"/>
          </p:cNvSpPr>
          <p:nvPr>
            <p:ph type="sldNum" sz="quarter" idx="2"/>
          </p:nvPr>
        </p:nvSpPr>
        <p:spPr>
          <a:xfrm>
            <a:off x="4419600" y="6172200"/>
            <a:ext cx="2133600" cy="368301"/>
          </a:xfrm>
          <a:prstGeom prst="rect">
            <a:avLst/>
          </a:prstGeom>
        </p:spPr>
        <p:txBody>
          <a:bodyPr anchor="ct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_Title Slide grij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5" name="Shape 65"/>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chemeClr val="accent3">
              <a:alpha val="85000"/>
            </a:schemeClr>
          </a:solidFill>
          <a:ln w="12700">
            <a:miter lim="400000"/>
          </a:ln>
        </p:spPr>
        <p:txBody>
          <a:bodyPr lIns="45719" rIns="45719"/>
          <a:lstStyle/>
          <a:p>
            <a:endParaRPr/>
          </a:p>
        </p:txBody>
      </p:sp>
      <p:sp>
        <p:nvSpPr>
          <p:cNvPr id="66" name="Shape 66"/>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67" name="image2.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68" name="image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69" name="Shape 69"/>
          <p:cNvSpPr>
            <a:spLocks noGrp="1"/>
          </p:cNvSpPr>
          <p:nvPr>
            <p:ph type="title"/>
          </p:nvPr>
        </p:nvSpPr>
        <p:spPr>
          <a:xfrm>
            <a:off x="4703236" y="1476743"/>
            <a:ext cx="4279901" cy="1470026"/>
          </a:xfrm>
          <a:prstGeom prst="rect">
            <a:avLst/>
          </a:prstGeom>
        </p:spPr>
        <p:txBody>
          <a:bodyPr/>
          <a:lstStyle/>
          <a:p>
            <a:r>
              <a:t>Titelstijl van model bewerken</a:t>
            </a:r>
          </a:p>
        </p:txBody>
      </p:sp>
      <p:sp>
        <p:nvSpPr>
          <p:cNvPr id="70" name="Shape 70"/>
          <p:cNvSpPr>
            <a:spLocks noGrp="1"/>
          </p:cNvSpPr>
          <p:nvPr>
            <p:ph type="body" sz="quarter" idx="1"/>
          </p:nvPr>
        </p:nvSpPr>
        <p:spPr>
          <a:xfrm>
            <a:off x="4764427" y="2832027"/>
            <a:ext cx="4403053" cy="458715"/>
          </a:xfrm>
          <a:prstGeom prst="rect">
            <a:avLst/>
          </a:prstGeom>
        </p:spPr>
        <p:txBody>
          <a:bodyPr/>
          <a:lstStyle>
            <a:lvl1pPr>
              <a:spcBef>
                <a:spcPts val="200"/>
              </a:spcBef>
              <a:buSzTx/>
              <a:buFontTx/>
              <a:buNone/>
              <a:defRPr sz="1200">
                <a:solidFill>
                  <a:srgbClr val="FFFFFF"/>
                </a:solidFill>
              </a:defRPr>
            </a:lvl1pPr>
          </a:lstStyle>
          <a:p>
            <a:r>
              <a:t>Klik om de tekststijl van het model te bewerken</a:t>
            </a:r>
          </a:p>
        </p:txBody>
      </p:sp>
      <p:sp>
        <p:nvSpPr>
          <p:cNvPr id="71" name="Shape 71"/>
          <p:cNvSpPr>
            <a:spLocks noGrp="1"/>
          </p:cNvSpPr>
          <p:nvPr>
            <p:ph type="sldNum" sz="quarter" idx="2"/>
          </p:nvPr>
        </p:nvSpPr>
        <p:spPr>
          <a:xfrm>
            <a:off x="4419600" y="6172200"/>
            <a:ext cx="2133600" cy="368301"/>
          </a:xfrm>
          <a:prstGeom prst="rect">
            <a:avLst/>
          </a:prstGeom>
        </p:spPr>
        <p:txBody>
          <a:bodyPr anchor="ct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4_Title Slide lichtblauw">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8" name="Shape 78"/>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chemeClr val="accent4">
              <a:alpha val="80000"/>
            </a:schemeClr>
          </a:solidFill>
          <a:ln w="12700">
            <a:miter lim="400000"/>
          </a:ln>
        </p:spPr>
        <p:txBody>
          <a:bodyPr lIns="45719" rIns="45719"/>
          <a:lstStyle/>
          <a:p>
            <a:endParaRPr/>
          </a:p>
        </p:txBody>
      </p:sp>
      <p:sp>
        <p:nvSpPr>
          <p:cNvPr id="79" name="Shape 79"/>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80" name="image2.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81" name="image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82" name="Shape 82"/>
          <p:cNvSpPr>
            <a:spLocks noGrp="1"/>
          </p:cNvSpPr>
          <p:nvPr>
            <p:ph type="title"/>
          </p:nvPr>
        </p:nvSpPr>
        <p:spPr>
          <a:xfrm>
            <a:off x="4703236" y="1476743"/>
            <a:ext cx="4279901" cy="1470026"/>
          </a:xfrm>
          <a:prstGeom prst="rect">
            <a:avLst/>
          </a:prstGeom>
        </p:spPr>
        <p:txBody>
          <a:bodyPr/>
          <a:lstStyle/>
          <a:p>
            <a:r>
              <a:t>Titelstijl van model bewerken</a:t>
            </a:r>
          </a:p>
        </p:txBody>
      </p:sp>
      <p:sp>
        <p:nvSpPr>
          <p:cNvPr id="83" name="Shape 83"/>
          <p:cNvSpPr>
            <a:spLocks noGrp="1"/>
          </p:cNvSpPr>
          <p:nvPr>
            <p:ph type="body" sz="quarter" idx="1"/>
          </p:nvPr>
        </p:nvSpPr>
        <p:spPr>
          <a:xfrm>
            <a:off x="4764427" y="2832027"/>
            <a:ext cx="4403053" cy="458715"/>
          </a:xfrm>
          <a:prstGeom prst="rect">
            <a:avLst/>
          </a:prstGeom>
        </p:spPr>
        <p:txBody>
          <a:bodyPr/>
          <a:lstStyle>
            <a:lvl1pPr>
              <a:spcBef>
                <a:spcPts val="200"/>
              </a:spcBef>
              <a:buSzTx/>
              <a:buFontTx/>
              <a:buNone/>
              <a:defRPr sz="1200">
                <a:solidFill>
                  <a:srgbClr val="FFFFFF"/>
                </a:solidFill>
              </a:defRPr>
            </a:lvl1pPr>
          </a:lstStyle>
          <a:p>
            <a:r>
              <a:t>Klik om de tekststijl van het model te bewerken</a:t>
            </a:r>
          </a:p>
        </p:txBody>
      </p:sp>
      <p:sp>
        <p:nvSpPr>
          <p:cNvPr id="84" name="Shape 84"/>
          <p:cNvSpPr>
            <a:spLocks noGrp="1"/>
          </p:cNvSpPr>
          <p:nvPr>
            <p:ph type="sldNum" sz="quarter" idx="2"/>
          </p:nvPr>
        </p:nvSpPr>
        <p:spPr>
          <a:xfrm>
            <a:off x="4419600" y="6172200"/>
            <a:ext cx="2133600" cy="368301"/>
          </a:xfrm>
          <a:prstGeom prst="rect">
            <a:avLst/>
          </a:prstGeom>
        </p:spPr>
        <p:txBody>
          <a:bodyPr anchor="ct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5_Title Slide lichtbron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1" name="Shape 91"/>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chemeClr val="accent5">
              <a:alpha val="85000"/>
            </a:schemeClr>
          </a:solidFill>
          <a:ln w="12700">
            <a:miter lim="400000"/>
          </a:ln>
        </p:spPr>
        <p:txBody>
          <a:bodyPr lIns="45719" rIns="45719"/>
          <a:lstStyle/>
          <a:p>
            <a:endParaRPr/>
          </a:p>
        </p:txBody>
      </p:sp>
      <p:sp>
        <p:nvSpPr>
          <p:cNvPr id="92" name="Shape 92"/>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93" name="image2.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94" name="image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95" name="Shape 95"/>
          <p:cNvSpPr>
            <a:spLocks noGrp="1"/>
          </p:cNvSpPr>
          <p:nvPr>
            <p:ph type="title"/>
          </p:nvPr>
        </p:nvSpPr>
        <p:spPr>
          <a:xfrm>
            <a:off x="4703236" y="1476743"/>
            <a:ext cx="4279901" cy="1470026"/>
          </a:xfrm>
          <a:prstGeom prst="rect">
            <a:avLst/>
          </a:prstGeom>
        </p:spPr>
        <p:txBody>
          <a:bodyPr/>
          <a:lstStyle/>
          <a:p>
            <a:r>
              <a:t>Titelstijl van model bewerken</a:t>
            </a:r>
          </a:p>
        </p:txBody>
      </p:sp>
      <p:sp>
        <p:nvSpPr>
          <p:cNvPr id="96" name="Shape 96"/>
          <p:cNvSpPr>
            <a:spLocks noGrp="1"/>
          </p:cNvSpPr>
          <p:nvPr>
            <p:ph type="body" sz="quarter" idx="1"/>
          </p:nvPr>
        </p:nvSpPr>
        <p:spPr>
          <a:xfrm>
            <a:off x="4764427" y="2832027"/>
            <a:ext cx="4403053" cy="458715"/>
          </a:xfrm>
          <a:prstGeom prst="rect">
            <a:avLst/>
          </a:prstGeom>
        </p:spPr>
        <p:txBody>
          <a:bodyPr/>
          <a:lstStyle>
            <a:lvl1pPr>
              <a:spcBef>
                <a:spcPts val="200"/>
              </a:spcBef>
              <a:buSzTx/>
              <a:buFontTx/>
              <a:buNone/>
              <a:defRPr sz="1200">
                <a:solidFill>
                  <a:srgbClr val="FFFFFF"/>
                </a:solidFill>
              </a:defRPr>
            </a:lvl1pPr>
          </a:lstStyle>
          <a:p>
            <a:r>
              <a:t>Klik om de tekststijl van het model te bewerken</a:t>
            </a:r>
          </a:p>
        </p:txBody>
      </p:sp>
      <p:sp>
        <p:nvSpPr>
          <p:cNvPr id="97" name="Shape 97"/>
          <p:cNvSpPr>
            <a:spLocks noGrp="1"/>
          </p:cNvSpPr>
          <p:nvPr>
            <p:ph type="sldNum" sz="quarter" idx="2"/>
          </p:nvPr>
        </p:nvSpPr>
        <p:spPr>
          <a:xfrm>
            <a:off x="4419600" y="6172200"/>
            <a:ext cx="2133600" cy="368301"/>
          </a:xfrm>
          <a:prstGeom prst="rect">
            <a:avLst/>
          </a:prstGeom>
        </p:spPr>
        <p:txBody>
          <a:bodyPr anchor="ct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6_Title Slide lichtgroe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4" name="Shape 104"/>
          <p:cNvSpPr/>
          <p:nvPr/>
        </p:nvSpPr>
        <p:spPr>
          <a:xfrm>
            <a:off x="4022724" y="1476375"/>
            <a:ext cx="5145089" cy="1695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288" y="21600"/>
                </a:lnTo>
                <a:lnTo>
                  <a:pt x="0" y="11892"/>
                </a:lnTo>
                <a:lnTo>
                  <a:pt x="0" y="0"/>
                </a:lnTo>
                <a:lnTo>
                  <a:pt x="21600" y="0"/>
                </a:lnTo>
                <a:lnTo>
                  <a:pt x="21600" y="21600"/>
                </a:lnTo>
                <a:close/>
              </a:path>
            </a:pathLst>
          </a:custGeom>
          <a:solidFill>
            <a:schemeClr val="accent6">
              <a:alpha val="80000"/>
            </a:schemeClr>
          </a:solidFill>
          <a:ln w="12700">
            <a:miter lim="400000"/>
          </a:ln>
        </p:spPr>
        <p:txBody>
          <a:bodyPr lIns="45719" rIns="45719"/>
          <a:lstStyle/>
          <a:p>
            <a:endParaRPr/>
          </a:p>
        </p:txBody>
      </p:sp>
      <p:sp>
        <p:nvSpPr>
          <p:cNvPr id="105" name="Shape 105"/>
          <p:cNvSpPr/>
          <p:nvPr/>
        </p:nvSpPr>
        <p:spPr>
          <a:xfrm>
            <a:off x="-1588" y="5924550"/>
            <a:ext cx="9144001" cy="933450"/>
          </a:xfrm>
          <a:prstGeom prst="rect">
            <a:avLst/>
          </a:prstGeom>
          <a:solidFill>
            <a:srgbClr val="FFFFFF">
              <a:alpha val="85097"/>
            </a:srgbClr>
          </a:solidFill>
          <a:ln w="12700">
            <a:miter lim="400000"/>
          </a:ln>
        </p:spPr>
        <p:txBody>
          <a:bodyPr lIns="45719" rIns="45719"/>
          <a:lstStyle/>
          <a:p>
            <a:pPr>
              <a:defRPr>
                <a:latin typeface="+mn-lt"/>
                <a:ea typeface="+mn-ea"/>
                <a:cs typeface="+mn-cs"/>
                <a:sym typeface="Calibri"/>
              </a:defRPr>
            </a:pPr>
            <a:endParaRPr/>
          </a:p>
        </p:txBody>
      </p:sp>
      <p:pic>
        <p:nvPicPr>
          <p:cNvPr id="106" name="image2.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107" name="image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108" name="Shape 108"/>
          <p:cNvSpPr>
            <a:spLocks noGrp="1"/>
          </p:cNvSpPr>
          <p:nvPr>
            <p:ph type="title"/>
          </p:nvPr>
        </p:nvSpPr>
        <p:spPr>
          <a:xfrm>
            <a:off x="4703236" y="1476743"/>
            <a:ext cx="4279901" cy="1470026"/>
          </a:xfrm>
          <a:prstGeom prst="rect">
            <a:avLst/>
          </a:prstGeom>
        </p:spPr>
        <p:txBody>
          <a:bodyPr/>
          <a:lstStyle/>
          <a:p>
            <a:r>
              <a:t>Titelstijl van model bewerken</a:t>
            </a:r>
          </a:p>
        </p:txBody>
      </p:sp>
      <p:sp>
        <p:nvSpPr>
          <p:cNvPr id="109" name="Shape 109"/>
          <p:cNvSpPr>
            <a:spLocks noGrp="1"/>
          </p:cNvSpPr>
          <p:nvPr>
            <p:ph type="body" sz="quarter" idx="1"/>
          </p:nvPr>
        </p:nvSpPr>
        <p:spPr>
          <a:xfrm>
            <a:off x="4764427" y="2832027"/>
            <a:ext cx="4403053" cy="458715"/>
          </a:xfrm>
          <a:prstGeom prst="rect">
            <a:avLst/>
          </a:prstGeom>
        </p:spPr>
        <p:txBody>
          <a:bodyPr/>
          <a:lstStyle>
            <a:lvl1pPr>
              <a:spcBef>
                <a:spcPts val="200"/>
              </a:spcBef>
              <a:buSzTx/>
              <a:buFontTx/>
              <a:buNone/>
              <a:defRPr sz="1200">
                <a:solidFill>
                  <a:srgbClr val="FFFFFF"/>
                </a:solidFill>
              </a:defRPr>
            </a:lvl1pPr>
          </a:lstStyle>
          <a:p>
            <a:r>
              <a:t>Klik om de tekststijl van het model te bewerken</a:t>
            </a:r>
          </a:p>
        </p:txBody>
      </p:sp>
      <p:sp>
        <p:nvSpPr>
          <p:cNvPr id="110" name="Shape 110"/>
          <p:cNvSpPr>
            <a:spLocks noGrp="1"/>
          </p:cNvSpPr>
          <p:nvPr>
            <p:ph type="sldNum" sz="quarter" idx="2"/>
          </p:nvPr>
        </p:nvSpPr>
        <p:spPr>
          <a:xfrm>
            <a:off x="4419600" y="6172200"/>
            <a:ext cx="2133600" cy="368301"/>
          </a:xfrm>
          <a:prstGeom prst="rect">
            <a:avLst/>
          </a:prstGeom>
        </p:spPr>
        <p:txBody>
          <a:bodyPr anchor="ct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el en object">
    <p:spTree>
      <p:nvGrpSpPr>
        <p:cNvPr id="1" name=""/>
        <p:cNvGrpSpPr/>
        <p:nvPr/>
      </p:nvGrpSpPr>
      <p:grpSpPr>
        <a:xfrm>
          <a:off x="0" y="0"/>
          <a:ext cx="0" cy="0"/>
          <a:chOff x="0" y="0"/>
          <a:chExt cx="0" cy="0"/>
        </a:xfrm>
      </p:grpSpPr>
      <p:sp>
        <p:nvSpPr>
          <p:cNvPr id="117" name="Shape 117"/>
          <p:cNvSpPr>
            <a:spLocks noGrp="1"/>
          </p:cNvSpPr>
          <p:nvPr>
            <p:ph type="title"/>
          </p:nvPr>
        </p:nvSpPr>
        <p:spPr>
          <a:prstGeom prst="rect">
            <a:avLst/>
          </a:prstGeom>
        </p:spPr>
        <p:txBody>
          <a:bodyPr/>
          <a:lstStyle/>
          <a:p>
            <a:r>
              <a:t>Titelstijl van model bewerken</a:t>
            </a:r>
          </a:p>
        </p:txBody>
      </p:sp>
      <p:sp>
        <p:nvSpPr>
          <p:cNvPr id="118" name="Shape 118"/>
          <p:cNvSpPr>
            <a:spLocks noGrp="1"/>
          </p:cNvSpPr>
          <p:nvPr>
            <p:ph type="body" idx="1"/>
          </p:nvPr>
        </p:nvSpPr>
        <p:spPr>
          <a:prstGeom prst="rect">
            <a:avLst/>
          </a:prstGeom>
        </p:spPr>
        <p:txBody>
          <a:bodyPr/>
          <a:lstStyle/>
          <a:p>
            <a:r>
              <a:t>Klik om de tekststijl van het model te bewerken</a:t>
            </a:r>
          </a:p>
          <a:p>
            <a:pPr lvl="1"/>
            <a:r>
              <a:t>Tweede niveau</a:t>
            </a:r>
          </a:p>
          <a:p>
            <a:pPr lvl="2"/>
            <a:r>
              <a:t>Derde niveau</a:t>
            </a:r>
          </a:p>
        </p:txBody>
      </p:sp>
      <p:sp>
        <p:nvSpPr>
          <p:cNvPr id="119" name="Shape 1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31"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Shape 2"/>
          <p:cNvSpPr/>
          <p:nvPr/>
        </p:nvSpPr>
        <p:spPr>
          <a:xfrm>
            <a:off x="0" y="477837"/>
            <a:ext cx="9144001" cy="6380164"/>
          </a:xfrm>
          <a:custGeom>
            <a:avLst/>
            <a:gdLst/>
            <a:ahLst/>
            <a:cxnLst>
              <a:cxn ang="0">
                <a:pos x="wd2" y="hd2"/>
              </a:cxn>
              <a:cxn ang="5400000">
                <a:pos x="wd2" y="hd2"/>
              </a:cxn>
              <a:cxn ang="10800000">
                <a:pos x="wd2" y="hd2"/>
              </a:cxn>
              <a:cxn ang="16200000">
                <a:pos x="wd2" y="hd2"/>
              </a:cxn>
            </a:cxnLst>
            <a:rect l="0" t="0" r="r" b="b"/>
            <a:pathLst>
              <a:path w="21600" h="21600" extrusionOk="0">
                <a:moveTo>
                  <a:pt x="1080" y="1612"/>
                </a:moveTo>
                <a:lnTo>
                  <a:pt x="0" y="0"/>
                </a:lnTo>
                <a:lnTo>
                  <a:pt x="0" y="21600"/>
                </a:lnTo>
                <a:lnTo>
                  <a:pt x="21600" y="21600"/>
                </a:lnTo>
                <a:lnTo>
                  <a:pt x="21600" y="1612"/>
                </a:lnTo>
                <a:lnTo>
                  <a:pt x="1080" y="1612"/>
                </a:lnTo>
                <a:close/>
              </a:path>
            </a:pathLst>
          </a:custGeom>
          <a:solidFill>
            <a:srgbClr val="FFFFFF"/>
          </a:solidFill>
          <a:ln w="12700">
            <a:miter lim="400000"/>
          </a:ln>
        </p:spPr>
        <p:txBody>
          <a:bodyPr lIns="45719" rIns="45719"/>
          <a:lstStyle/>
          <a:p>
            <a:endParaRPr/>
          </a:p>
        </p:txBody>
      </p:sp>
      <p:pic>
        <p:nvPicPr>
          <p:cNvPr id="3" name="image3.png" descr="02-UTI_Basisvormen_powerpoint_03.png"/>
          <p:cNvPicPr>
            <a:picLocks noChangeAspect="1"/>
          </p:cNvPicPr>
          <p:nvPr/>
        </p:nvPicPr>
        <p:blipFill>
          <a:blip r:embed="rId31">
            <a:extLst/>
          </a:blip>
          <a:stretch>
            <a:fillRect/>
          </a:stretch>
        </p:blipFill>
        <p:spPr>
          <a:xfrm>
            <a:off x="476250" y="6061075"/>
            <a:ext cx="2540000" cy="711200"/>
          </a:xfrm>
          <a:prstGeom prst="rect">
            <a:avLst/>
          </a:prstGeom>
          <a:ln w="12700">
            <a:miter lim="400000"/>
          </a:ln>
        </p:spPr>
      </p:pic>
      <p:sp>
        <p:nvSpPr>
          <p:cNvPr id="4" name="Shape 4"/>
          <p:cNvSpPr>
            <a:spLocks noGrp="1"/>
          </p:cNvSpPr>
          <p:nvPr>
            <p:ph type="title"/>
          </p:nvPr>
        </p:nvSpPr>
        <p:spPr>
          <a:xfrm>
            <a:off x="457200" y="-1842"/>
            <a:ext cx="8229600" cy="952242"/>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Titelstijl van model bewerken</a:t>
            </a:r>
          </a:p>
        </p:txBody>
      </p:sp>
      <p:sp>
        <p:nvSpPr>
          <p:cNvPr id="5" name="Shape 5"/>
          <p:cNvSpPr>
            <a:spLocks noGrp="1"/>
          </p:cNvSpPr>
          <p:nvPr>
            <p:ph type="body" idx="1"/>
          </p:nvPr>
        </p:nvSpPr>
        <p:spPr>
          <a:xfrm>
            <a:off x="457200" y="1235520"/>
            <a:ext cx="8229600" cy="467791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Klik om de tekststijl van het model te bewerken</a:t>
            </a:r>
          </a:p>
          <a:p>
            <a:pPr lvl="1"/>
            <a:r>
              <a:t>Tweede niveau</a:t>
            </a:r>
          </a:p>
          <a:p>
            <a:pPr lvl="2"/>
            <a:r>
              <a:t>Derde niveau</a:t>
            </a:r>
          </a:p>
        </p:txBody>
      </p:sp>
      <p:sp>
        <p:nvSpPr>
          <p:cNvPr id="6" name="Shape 6"/>
          <p:cNvSpPr>
            <a:spLocks noGrp="1"/>
          </p:cNvSpPr>
          <p:nvPr>
            <p:ph type="sldNum" sz="quarter" idx="2"/>
          </p:nvPr>
        </p:nvSpPr>
        <p:spPr>
          <a:xfrm>
            <a:off x="8413145" y="6257925"/>
            <a:ext cx="273656" cy="264255"/>
          </a:xfrm>
          <a:prstGeom prst="rect">
            <a:avLst/>
          </a:prstGeom>
          <a:ln w="12700">
            <a:miter lim="400000"/>
          </a:ln>
        </p:spPr>
        <p:txBody>
          <a:bodyPr wrap="none" lIns="45719" rIns="45719">
            <a:spAutoFit/>
          </a:bodyPr>
          <a:lstStyle>
            <a:lvl1pPr algn="r">
              <a:defRPr sz="1200">
                <a:solidFill>
                  <a:schemeClr val="accent1"/>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transition spd="med"/>
  <p:txStyles>
    <p:titleStyle>
      <a:lvl1pPr marL="0" marR="0" indent="0" algn="l" defTabSz="457200" rtl="0" latinLnBrk="0">
        <a:lnSpc>
          <a:spcPct val="100000"/>
        </a:lnSpc>
        <a:spcBef>
          <a:spcPts val="0"/>
        </a:spcBef>
        <a:spcAft>
          <a:spcPts val="0"/>
        </a:spcAft>
        <a:buClrTx/>
        <a:buSzTx/>
        <a:buFontTx/>
        <a:buNone/>
        <a:tabLst/>
        <a:defRPr sz="3200" b="0" i="0" u="none" strike="noStrike" cap="none" spc="0" baseline="0">
          <a:ln>
            <a:noFill/>
          </a:ln>
          <a:solidFill>
            <a:srgbClr val="FFFFFF"/>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3200" b="0" i="0" u="none" strike="noStrike" cap="none" spc="0" baseline="0">
          <a:ln>
            <a:noFill/>
          </a:ln>
          <a:solidFill>
            <a:srgbClr val="FFFFFF"/>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3200" b="0" i="0" u="none" strike="noStrike" cap="none" spc="0" baseline="0">
          <a:ln>
            <a:noFill/>
          </a:ln>
          <a:solidFill>
            <a:srgbClr val="FFFFFF"/>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3200" b="0" i="0" u="none" strike="noStrike" cap="none" spc="0" baseline="0">
          <a:ln>
            <a:noFill/>
          </a:ln>
          <a:solidFill>
            <a:srgbClr val="FFFFFF"/>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3200" b="0" i="0" u="none" strike="noStrike" cap="none" spc="0" baseline="0">
          <a:ln>
            <a:noFill/>
          </a:ln>
          <a:solidFill>
            <a:srgbClr val="FFFFFF"/>
          </a:solidFill>
          <a:uFillTx/>
          <a:latin typeface="Arial"/>
          <a:ea typeface="Arial"/>
          <a:cs typeface="Arial"/>
          <a:sym typeface="Arial"/>
        </a:defRPr>
      </a:lvl5pPr>
      <a:lvl6pPr marL="0" marR="0" indent="457200" algn="l" defTabSz="457200" rtl="0" latinLnBrk="0">
        <a:lnSpc>
          <a:spcPct val="100000"/>
        </a:lnSpc>
        <a:spcBef>
          <a:spcPts val="0"/>
        </a:spcBef>
        <a:spcAft>
          <a:spcPts val="0"/>
        </a:spcAft>
        <a:buClrTx/>
        <a:buSzTx/>
        <a:buFontTx/>
        <a:buNone/>
        <a:tabLst/>
        <a:defRPr sz="3200" b="0" i="0" u="none" strike="noStrike" cap="none" spc="0" baseline="0">
          <a:ln>
            <a:noFill/>
          </a:ln>
          <a:solidFill>
            <a:srgbClr val="FFFFFF"/>
          </a:solidFill>
          <a:uFillTx/>
          <a:latin typeface="Arial"/>
          <a:ea typeface="Arial"/>
          <a:cs typeface="Arial"/>
          <a:sym typeface="Arial"/>
        </a:defRPr>
      </a:lvl6pPr>
      <a:lvl7pPr marL="0" marR="0" indent="914400" algn="l" defTabSz="457200" rtl="0" latinLnBrk="0">
        <a:lnSpc>
          <a:spcPct val="100000"/>
        </a:lnSpc>
        <a:spcBef>
          <a:spcPts val="0"/>
        </a:spcBef>
        <a:spcAft>
          <a:spcPts val="0"/>
        </a:spcAft>
        <a:buClrTx/>
        <a:buSzTx/>
        <a:buFontTx/>
        <a:buNone/>
        <a:tabLst/>
        <a:defRPr sz="3200" b="0" i="0" u="none" strike="noStrike" cap="none" spc="0" baseline="0">
          <a:ln>
            <a:noFill/>
          </a:ln>
          <a:solidFill>
            <a:srgbClr val="FFFFFF"/>
          </a:solidFill>
          <a:uFillTx/>
          <a:latin typeface="Arial"/>
          <a:ea typeface="Arial"/>
          <a:cs typeface="Arial"/>
          <a:sym typeface="Arial"/>
        </a:defRPr>
      </a:lvl7pPr>
      <a:lvl8pPr marL="0" marR="0" indent="1371600" algn="l" defTabSz="457200" rtl="0" latinLnBrk="0">
        <a:lnSpc>
          <a:spcPct val="100000"/>
        </a:lnSpc>
        <a:spcBef>
          <a:spcPts val="0"/>
        </a:spcBef>
        <a:spcAft>
          <a:spcPts val="0"/>
        </a:spcAft>
        <a:buClrTx/>
        <a:buSzTx/>
        <a:buFontTx/>
        <a:buNone/>
        <a:tabLst/>
        <a:defRPr sz="3200" b="0" i="0" u="none" strike="noStrike" cap="none" spc="0" baseline="0">
          <a:ln>
            <a:noFill/>
          </a:ln>
          <a:solidFill>
            <a:srgbClr val="FFFFFF"/>
          </a:solidFill>
          <a:uFillTx/>
          <a:latin typeface="Arial"/>
          <a:ea typeface="Arial"/>
          <a:cs typeface="Arial"/>
          <a:sym typeface="Arial"/>
        </a:defRPr>
      </a:lvl8pPr>
      <a:lvl9pPr marL="0" marR="0" indent="1828800" algn="l" defTabSz="457200" rtl="0" latinLnBrk="0">
        <a:lnSpc>
          <a:spcPct val="100000"/>
        </a:lnSpc>
        <a:spcBef>
          <a:spcPts val="0"/>
        </a:spcBef>
        <a:spcAft>
          <a:spcPts val="0"/>
        </a:spcAft>
        <a:buClrTx/>
        <a:buSzTx/>
        <a:buFontTx/>
        <a:buNone/>
        <a:tabLst/>
        <a:defRPr sz="3200" b="0" i="0" u="none" strike="noStrike" cap="none" spc="0" baseline="0">
          <a:ln>
            <a:noFill/>
          </a:ln>
          <a:solidFill>
            <a:srgbClr val="FFFFFF"/>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Tx/>
        <a:buSzPct val="100000"/>
        <a:buFont typeface="Arial"/>
        <a:buChar char="•"/>
        <a:tabLst/>
        <a:defRPr sz="2000" b="0" i="0" u="none" strike="noStrike" cap="none" spc="0" baseline="0">
          <a:ln>
            <a:noFill/>
          </a:ln>
          <a:solidFill>
            <a:srgbClr val="003366"/>
          </a:solidFill>
          <a:uFillTx/>
          <a:latin typeface="Arial"/>
          <a:ea typeface="Arial"/>
          <a:cs typeface="Arial"/>
          <a:sym typeface="Arial"/>
        </a:defRPr>
      </a:lvl1pPr>
      <a:lvl2pPr marL="742950" marR="0" indent="-285750" algn="l" defTabSz="457200" rtl="0" latinLnBrk="0">
        <a:lnSpc>
          <a:spcPct val="100000"/>
        </a:lnSpc>
        <a:spcBef>
          <a:spcPts val="600"/>
        </a:spcBef>
        <a:spcAft>
          <a:spcPts val="0"/>
        </a:spcAft>
        <a:buClrTx/>
        <a:buSzPct val="100000"/>
        <a:buFont typeface="Arial"/>
        <a:buChar char="•"/>
        <a:tabLst/>
        <a:defRPr sz="2000" b="0" i="0" u="none" strike="noStrike" cap="none" spc="0" baseline="0">
          <a:ln>
            <a:noFill/>
          </a:ln>
          <a:solidFill>
            <a:srgbClr val="003366"/>
          </a:solidFill>
          <a:uFillTx/>
          <a:latin typeface="Arial"/>
          <a:ea typeface="Arial"/>
          <a:cs typeface="Arial"/>
          <a:sym typeface="Arial"/>
        </a:defRPr>
      </a:lvl2pPr>
      <a:lvl3pPr marL="1143000" marR="0" indent="-228600" algn="l" defTabSz="457200" rtl="0" latinLnBrk="0">
        <a:lnSpc>
          <a:spcPct val="100000"/>
        </a:lnSpc>
        <a:spcBef>
          <a:spcPts val="600"/>
        </a:spcBef>
        <a:spcAft>
          <a:spcPts val="0"/>
        </a:spcAft>
        <a:buClrTx/>
        <a:buSzPct val="100000"/>
        <a:buFont typeface="Arial"/>
        <a:buChar char="•"/>
        <a:tabLst/>
        <a:defRPr sz="2000" b="0" i="0" u="none" strike="noStrike" cap="none" spc="0" baseline="0">
          <a:ln>
            <a:noFill/>
          </a:ln>
          <a:solidFill>
            <a:srgbClr val="003366"/>
          </a:solidFill>
          <a:uFillTx/>
          <a:latin typeface="Arial"/>
          <a:ea typeface="Arial"/>
          <a:cs typeface="Arial"/>
          <a:sym typeface="Arial"/>
        </a:defRPr>
      </a:lvl3pPr>
      <a:lvl4pPr marL="1625600" marR="0" indent="-254000" algn="l" defTabSz="457200" rtl="0" latinLnBrk="0">
        <a:lnSpc>
          <a:spcPct val="100000"/>
        </a:lnSpc>
        <a:spcBef>
          <a:spcPts val="600"/>
        </a:spcBef>
        <a:spcAft>
          <a:spcPts val="0"/>
        </a:spcAft>
        <a:buClrTx/>
        <a:buSzPct val="100000"/>
        <a:buFont typeface="Arial"/>
        <a:buChar char="–"/>
        <a:tabLst/>
        <a:defRPr sz="2000" b="0" i="0" u="none" strike="noStrike" cap="none" spc="0" baseline="0">
          <a:ln>
            <a:noFill/>
          </a:ln>
          <a:solidFill>
            <a:srgbClr val="003366"/>
          </a:solidFill>
          <a:uFillTx/>
          <a:latin typeface="Arial"/>
          <a:ea typeface="Arial"/>
          <a:cs typeface="Arial"/>
          <a:sym typeface="Arial"/>
        </a:defRPr>
      </a:lvl4pPr>
      <a:lvl5pPr marL="2082800" marR="0" indent="-254000" algn="l" defTabSz="457200" rtl="0" latinLnBrk="0">
        <a:lnSpc>
          <a:spcPct val="100000"/>
        </a:lnSpc>
        <a:spcBef>
          <a:spcPts val="600"/>
        </a:spcBef>
        <a:spcAft>
          <a:spcPts val="0"/>
        </a:spcAft>
        <a:buClrTx/>
        <a:buSzPct val="100000"/>
        <a:buFont typeface="Arial"/>
        <a:buChar char="»"/>
        <a:tabLst/>
        <a:defRPr sz="2000" b="0" i="0" u="none" strike="noStrike" cap="none" spc="0" baseline="0">
          <a:ln>
            <a:noFill/>
          </a:ln>
          <a:solidFill>
            <a:srgbClr val="003366"/>
          </a:solidFill>
          <a:uFillTx/>
          <a:latin typeface="Arial"/>
          <a:ea typeface="Arial"/>
          <a:cs typeface="Arial"/>
          <a:sym typeface="Arial"/>
        </a:defRPr>
      </a:lvl5pPr>
      <a:lvl6pPr marL="2514600" marR="0" indent="-228600" algn="l" defTabSz="457200" rtl="0" latinLnBrk="0">
        <a:lnSpc>
          <a:spcPct val="100000"/>
        </a:lnSpc>
        <a:spcBef>
          <a:spcPts val="600"/>
        </a:spcBef>
        <a:spcAft>
          <a:spcPts val="0"/>
        </a:spcAft>
        <a:buClrTx/>
        <a:buSzPct val="100000"/>
        <a:buFont typeface="Arial"/>
        <a:buChar char="•"/>
        <a:tabLst/>
        <a:defRPr sz="2000" b="0" i="0" u="none" strike="noStrike" cap="none" spc="0" baseline="0">
          <a:ln>
            <a:noFill/>
          </a:ln>
          <a:solidFill>
            <a:srgbClr val="003366"/>
          </a:solidFill>
          <a:uFillTx/>
          <a:latin typeface="Arial"/>
          <a:ea typeface="Arial"/>
          <a:cs typeface="Arial"/>
          <a:sym typeface="Arial"/>
        </a:defRPr>
      </a:lvl6pPr>
      <a:lvl7pPr marL="2971800" marR="0" indent="-228600" algn="l" defTabSz="457200" rtl="0" latinLnBrk="0">
        <a:lnSpc>
          <a:spcPct val="100000"/>
        </a:lnSpc>
        <a:spcBef>
          <a:spcPts val="600"/>
        </a:spcBef>
        <a:spcAft>
          <a:spcPts val="0"/>
        </a:spcAft>
        <a:buClrTx/>
        <a:buSzPct val="100000"/>
        <a:buFont typeface="Arial"/>
        <a:buChar char="•"/>
        <a:tabLst/>
        <a:defRPr sz="2000" b="0" i="0" u="none" strike="noStrike" cap="none" spc="0" baseline="0">
          <a:ln>
            <a:noFill/>
          </a:ln>
          <a:solidFill>
            <a:srgbClr val="003366"/>
          </a:solidFill>
          <a:uFillTx/>
          <a:latin typeface="Arial"/>
          <a:ea typeface="Arial"/>
          <a:cs typeface="Arial"/>
          <a:sym typeface="Arial"/>
        </a:defRPr>
      </a:lvl7pPr>
      <a:lvl8pPr marL="3429000" marR="0" indent="-228600" algn="l" defTabSz="457200" rtl="0" latinLnBrk="0">
        <a:lnSpc>
          <a:spcPct val="100000"/>
        </a:lnSpc>
        <a:spcBef>
          <a:spcPts val="600"/>
        </a:spcBef>
        <a:spcAft>
          <a:spcPts val="0"/>
        </a:spcAft>
        <a:buClrTx/>
        <a:buSzPct val="100000"/>
        <a:buFont typeface="Arial"/>
        <a:buChar char="•"/>
        <a:tabLst/>
        <a:defRPr sz="2000" b="0" i="0" u="none" strike="noStrike" cap="none" spc="0" baseline="0">
          <a:ln>
            <a:noFill/>
          </a:ln>
          <a:solidFill>
            <a:srgbClr val="003366"/>
          </a:solidFill>
          <a:uFillTx/>
          <a:latin typeface="Arial"/>
          <a:ea typeface="Arial"/>
          <a:cs typeface="Arial"/>
          <a:sym typeface="Arial"/>
        </a:defRPr>
      </a:lvl8pPr>
      <a:lvl9pPr marL="3886200" marR="0" indent="-228600" algn="l" defTabSz="457200" rtl="0" latinLnBrk="0">
        <a:lnSpc>
          <a:spcPct val="100000"/>
        </a:lnSpc>
        <a:spcBef>
          <a:spcPts val="600"/>
        </a:spcBef>
        <a:spcAft>
          <a:spcPts val="0"/>
        </a:spcAft>
        <a:buClrTx/>
        <a:buSzPct val="100000"/>
        <a:buFont typeface="Arial"/>
        <a:buChar char="•"/>
        <a:tabLst/>
        <a:defRPr sz="2000" b="0" i="0" u="none" strike="noStrike" cap="none" spc="0" baseline="0">
          <a:ln>
            <a:noFill/>
          </a:ln>
          <a:solidFill>
            <a:srgbClr val="003366"/>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t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tif"/><Relationship Id="rId3" Type="http://schemas.openxmlformats.org/officeDocument/2006/relationships/image" Target="../media/image8.t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en.wikipedia.org/wiki/Quartile" TargetMode="External"/><Relationship Id="rId3" Type="http://schemas.openxmlformats.org/officeDocument/2006/relationships/image" Target="../media/image9.t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t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t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ti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 Id="rId3" Type="http://schemas.openxmlformats.org/officeDocument/2006/relationships/image" Target="../media/image18.t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t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bib.dbvis.de/uploadedFiles/324.pdf" TargetMode="External"/><Relationship Id="rId4" Type="http://schemas.openxmlformats.org/officeDocument/2006/relationships/hyperlink" Target="http://pubs.sciepub.com/dt/1/1/7" TargetMode="External"/><Relationship Id="rId1" Type="http://schemas.openxmlformats.org/officeDocument/2006/relationships/slideLayout" Target="../slideLayouts/slideLayout9.xml"/><Relationship Id="rId2" Type="http://schemas.openxmlformats.org/officeDocument/2006/relationships/hyperlink" Target="http://www.stat.cmu.edu/~hseltman/309/Book/Book.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Shape 337"/>
          <p:cNvSpPr>
            <a:spLocks noGrp="1"/>
          </p:cNvSpPr>
          <p:nvPr>
            <p:ph type="ctrTitle"/>
          </p:nvPr>
        </p:nvSpPr>
        <p:spPr>
          <a:prstGeom prst="rect">
            <a:avLst/>
          </a:prstGeom>
        </p:spPr>
        <p:txBody>
          <a:bodyPr/>
          <a:lstStyle>
            <a:lvl1pPr>
              <a:defRPr sz="2000" b="1"/>
            </a:lvl1pPr>
          </a:lstStyle>
          <a:p>
            <a:r>
              <a:rPr lang="nl-NL" dirty="0" smtClean="0"/>
              <a:t>Data </a:t>
            </a:r>
            <a:r>
              <a:rPr lang="nl-NL" dirty="0" err="1" smtClean="0"/>
              <a:t>Science</a:t>
            </a:r>
            <a:r>
              <a:rPr lang="nl-NL" dirty="0" smtClean="0"/>
              <a:t> 2</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Shape 549"/>
          <p:cNvSpPr>
            <a:spLocks noGrp="1"/>
          </p:cNvSpPr>
          <p:nvPr>
            <p:ph type="title"/>
          </p:nvPr>
        </p:nvSpPr>
        <p:spPr>
          <a:prstGeom prst="rect">
            <a:avLst/>
          </a:prstGeom>
        </p:spPr>
        <p:txBody>
          <a:bodyPr/>
          <a:lstStyle/>
          <a:p>
            <a:r>
              <a:t>Exploratory Data Analysis</a:t>
            </a:r>
          </a:p>
        </p:txBody>
      </p:sp>
      <p:sp>
        <p:nvSpPr>
          <p:cNvPr id="550" name="Shape 550"/>
          <p:cNvSpPr>
            <a:spLocks noGrp="1"/>
          </p:cNvSpPr>
          <p:nvPr>
            <p:ph type="body" idx="1"/>
          </p:nvPr>
        </p:nvSpPr>
        <p:spPr>
          <a:prstGeom prst="rect">
            <a:avLst/>
          </a:prstGeom>
        </p:spPr>
        <p:txBody>
          <a:bodyPr>
            <a:normAutofit lnSpcReduction="10000"/>
          </a:bodyPr>
          <a:lstStyle/>
          <a:p>
            <a:pPr marL="332613" indent="-332613" defTabSz="443484">
              <a:spcBef>
                <a:spcPts val="500"/>
              </a:spcBef>
              <a:defRPr sz="2134"/>
            </a:pPr>
            <a:r>
              <a:t>Getting to know your data is at the heart of Data Science</a:t>
            </a:r>
            <a:br/>
            <a:endParaRPr/>
          </a:p>
          <a:p>
            <a:pPr marL="332613" indent="-332613" defTabSz="443484">
              <a:spcBef>
                <a:spcPts val="500"/>
              </a:spcBef>
              <a:defRPr sz="2134"/>
            </a:pPr>
            <a:r>
              <a:t>Do not treat data as a “black box” that you can simply throw into your data science software! (“Trash in, trash out”)</a:t>
            </a:r>
            <a:br/>
            <a:endParaRPr/>
          </a:p>
          <a:p>
            <a:pPr marL="332613" indent="-332613" defTabSz="443484">
              <a:spcBef>
                <a:spcPts val="500"/>
              </a:spcBef>
              <a:defRPr sz="2134"/>
            </a:pPr>
            <a:r>
              <a:t>Data Science is mainly about making sense of the raw data and about defining good features </a:t>
            </a:r>
          </a:p>
          <a:p>
            <a:pPr marL="332613" indent="-332613" defTabSz="443484">
              <a:spcBef>
                <a:spcPts val="500"/>
              </a:spcBef>
              <a:defRPr sz="2134"/>
            </a:pPr>
            <a:endParaRPr/>
          </a:p>
          <a:p>
            <a:pPr marL="332613" indent="-332613" defTabSz="443484">
              <a:spcBef>
                <a:spcPts val="500"/>
              </a:spcBef>
              <a:defRPr sz="2134"/>
            </a:pPr>
            <a:r>
              <a:t>Exploratory Data Analysis (EDA) refers to the use of statistical and visualisation tools to make sense of the structure of the data</a:t>
            </a:r>
          </a:p>
          <a:p>
            <a:pPr marL="332613" indent="-332613" defTabSz="443484">
              <a:spcBef>
                <a:spcPts val="500"/>
              </a:spcBef>
              <a:defRPr sz="2134"/>
            </a:pPr>
            <a:endParaRPr/>
          </a:p>
          <a:p>
            <a:pPr marL="332613" indent="-332613" defTabSz="443484">
              <a:spcBef>
                <a:spcPts val="500"/>
              </a:spcBef>
              <a:defRPr sz="2134"/>
            </a:pPr>
            <a:r>
              <a:t>It should be complemented by domain knowledge (</a:t>
            </a:r>
            <a:r>
              <a:rPr i="1"/>
              <a:t>what does the data represent and why is that important for the task at hand?</a:t>
            </a:r>
            <a:r>
              <a:t>)</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Shape 552"/>
          <p:cNvSpPr>
            <a:spLocks noGrp="1"/>
          </p:cNvSpPr>
          <p:nvPr>
            <p:ph type="title"/>
          </p:nvPr>
        </p:nvSpPr>
        <p:spPr>
          <a:prstGeom prst="rect">
            <a:avLst/>
          </a:prstGeom>
        </p:spPr>
        <p:txBody>
          <a:bodyPr/>
          <a:lstStyle/>
          <a:p>
            <a:r>
              <a:t>EDA: Univariate Analysis</a:t>
            </a:r>
          </a:p>
        </p:txBody>
      </p:sp>
      <p:sp>
        <p:nvSpPr>
          <p:cNvPr id="553" name="Shape 553"/>
          <p:cNvSpPr>
            <a:spLocks noGrp="1"/>
          </p:cNvSpPr>
          <p:nvPr>
            <p:ph type="body" sz="quarter" idx="1"/>
          </p:nvPr>
        </p:nvSpPr>
        <p:spPr>
          <a:xfrm>
            <a:off x="457200" y="1235520"/>
            <a:ext cx="8229600" cy="1271392"/>
          </a:xfrm>
          <a:prstGeom prst="rect">
            <a:avLst/>
          </a:prstGeom>
        </p:spPr>
        <p:txBody>
          <a:bodyPr/>
          <a:lstStyle/>
          <a:p>
            <a:r>
              <a:t>Statistical descriptors: mean, standard deviation/variance, median, mode, …</a:t>
            </a:r>
          </a:p>
          <a:p>
            <a:r>
              <a:t>Distributional features: histogram (visualisation)</a:t>
            </a:r>
          </a:p>
        </p:txBody>
      </p:sp>
      <p:pic>
        <p:nvPicPr>
          <p:cNvPr id="554" name="pasted-image.tiff"/>
          <p:cNvPicPr>
            <a:picLocks noChangeAspect="1"/>
          </p:cNvPicPr>
          <p:nvPr/>
        </p:nvPicPr>
        <p:blipFill>
          <a:blip r:embed="rId2">
            <a:extLst/>
          </a:blip>
          <a:stretch>
            <a:fillRect/>
          </a:stretch>
        </p:blipFill>
        <p:spPr>
          <a:xfrm>
            <a:off x="2835174" y="2330360"/>
            <a:ext cx="3473652" cy="4159340"/>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Shape 556"/>
          <p:cNvSpPr>
            <a:spLocks noGrp="1"/>
          </p:cNvSpPr>
          <p:nvPr>
            <p:ph type="title"/>
          </p:nvPr>
        </p:nvSpPr>
        <p:spPr>
          <a:prstGeom prst="rect">
            <a:avLst/>
          </a:prstGeom>
        </p:spPr>
        <p:txBody>
          <a:bodyPr/>
          <a:lstStyle/>
          <a:p>
            <a:r>
              <a:t>EDA: Univariate Analysis</a:t>
            </a:r>
          </a:p>
        </p:txBody>
      </p:sp>
      <p:sp>
        <p:nvSpPr>
          <p:cNvPr id="557" name="Shape 557"/>
          <p:cNvSpPr>
            <a:spLocks noGrp="1"/>
          </p:cNvSpPr>
          <p:nvPr>
            <p:ph type="body" sz="quarter" idx="1"/>
          </p:nvPr>
        </p:nvSpPr>
        <p:spPr>
          <a:xfrm>
            <a:off x="457200" y="1235520"/>
            <a:ext cx="8229600" cy="449612"/>
          </a:xfrm>
          <a:prstGeom prst="rect">
            <a:avLst/>
          </a:prstGeom>
        </p:spPr>
        <p:txBody>
          <a:bodyPr/>
          <a:lstStyle/>
          <a:p>
            <a:r>
              <a:t>Box Plots</a:t>
            </a:r>
          </a:p>
        </p:txBody>
      </p:sp>
      <p:pic>
        <p:nvPicPr>
          <p:cNvPr id="558" name="pasted-image.tiff"/>
          <p:cNvPicPr>
            <a:picLocks noChangeAspect="1"/>
          </p:cNvPicPr>
          <p:nvPr/>
        </p:nvPicPr>
        <p:blipFill>
          <a:blip r:embed="rId2">
            <a:extLst/>
          </a:blip>
          <a:stretch>
            <a:fillRect/>
          </a:stretch>
        </p:blipFill>
        <p:spPr>
          <a:xfrm>
            <a:off x="4789899" y="2074096"/>
            <a:ext cx="4150901" cy="3598015"/>
          </a:xfrm>
          <a:prstGeom prst="rect">
            <a:avLst/>
          </a:prstGeom>
          <a:ln w="12700">
            <a:miter lim="400000"/>
          </a:ln>
        </p:spPr>
      </p:pic>
      <p:pic>
        <p:nvPicPr>
          <p:cNvPr id="559" name="pasted-image.tiff"/>
          <p:cNvPicPr>
            <a:picLocks noChangeAspect="1"/>
          </p:cNvPicPr>
          <p:nvPr/>
        </p:nvPicPr>
        <p:blipFill>
          <a:blip r:embed="rId3">
            <a:extLst/>
          </a:blip>
          <a:stretch>
            <a:fillRect/>
          </a:stretch>
        </p:blipFill>
        <p:spPr>
          <a:xfrm>
            <a:off x="262155" y="1758951"/>
            <a:ext cx="4735295" cy="4228305"/>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Shape 561"/>
          <p:cNvSpPr>
            <a:spLocks noGrp="1"/>
          </p:cNvSpPr>
          <p:nvPr>
            <p:ph type="title"/>
          </p:nvPr>
        </p:nvSpPr>
        <p:spPr>
          <a:prstGeom prst="rect">
            <a:avLst/>
          </a:prstGeom>
        </p:spPr>
        <p:txBody>
          <a:bodyPr/>
          <a:lstStyle/>
          <a:p>
            <a:r>
              <a:t>Box plot versus histogram</a:t>
            </a:r>
          </a:p>
        </p:txBody>
      </p:sp>
      <p:sp>
        <p:nvSpPr>
          <p:cNvPr id="562" name="Shape 562"/>
          <p:cNvSpPr>
            <a:spLocks noGrp="1"/>
          </p:cNvSpPr>
          <p:nvPr>
            <p:ph type="body" sz="quarter" idx="1"/>
          </p:nvPr>
        </p:nvSpPr>
        <p:spPr>
          <a:xfrm>
            <a:off x="457200" y="5236020"/>
            <a:ext cx="8229600" cy="711201"/>
          </a:xfrm>
          <a:prstGeom prst="rect">
            <a:avLst/>
          </a:prstGeom>
        </p:spPr>
        <p:txBody>
          <a:bodyPr/>
          <a:lstStyle/>
          <a:p>
            <a:r>
              <a:t>Box plot and histogram are similar representations</a:t>
            </a:r>
            <a:br/>
            <a:r>
              <a:t>(reproduced from: </a:t>
            </a:r>
            <a:r>
              <a:rPr u="sng">
                <a:uFill>
                  <a:solidFill>
                    <a:srgbClr val="003366"/>
                  </a:solidFill>
                </a:uFill>
                <a:hlinkClick r:id="rId2"/>
              </a:rPr>
              <a:t>https://en.wikipedia.org/wiki/Quartile</a:t>
            </a:r>
            <a:r>
              <a:t>)</a:t>
            </a:r>
          </a:p>
        </p:txBody>
      </p:sp>
      <p:pic>
        <p:nvPicPr>
          <p:cNvPr id="563" name="pasted-image.tiff"/>
          <p:cNvPicPr>
            <a:picLocks noChangeAspect="1"/>
          </p:cNvPicPr>
          <p:nvPr/>
        </p:nvPicPr>
        <p:blipFill>
          <a:blip r:embed="rId3">
            <a:extLst/>
          </a:blip>
          <a:stretch>
            <a:fillRect/>
          </a:stretch>
        </p:blipFill>
        <p:spPr>
          <a:xfrm>
            <a:off x="2003100" y="1073150"/>
            <a:ext cx="5137800" cy="3820416"/>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Shape 565"/>
          <p:cNvSpPr>
            <a:spLocks noGrp="1"/>
          </p:cNvSpPr>
          <p:nvPr>
            <p:ph type="title"/>
          </p:nvPr>
        </p:nvSpPr>
        <p:spPr>
          <a:prstGeom prst="rect">
            <a:avLst/>
          </a:prstGeom>
        </p:spPr>
        <p:txBody>
          <a:bodyPr/>
          <a:lstStyle/>
          <a:p>
            <a:r>
              <a:t>EDA: multivariate analysis (2 features)</a:t>
            </a:r>
          </a:p>
        </p:txBody>
      </p:sp>
      <p:sp>
        <p:nvSpPr>
          <p:cNvPr id="566" name="Shape 566"/>
          <p:cNvSpPr>
            <a:spLocks noGrp="1"/>
          </p:cNvSpPr>
          <p:nvPr>
            <p:ph type="body" sz="quarter" idx="1"/>
          </p:nvPr>
        </p:nvSpPr>
        <p:spPr>
          <a:xfrm>
            <a:off x="457200" y="5401120"/>
            <a:ext cx="8229600" cy="711201"/>
          </a:xfrm>
          <a:prstGeom prst="rect">
            <a:avLst/>
          </a:prstGeom>
        </p:spPr>
        <p:txBody>
          <a:bodyPr/>
          <a:lstStyle/>
          <a:p>
            <a:r>
              <a:t>In a scatterplot, the locations of points shows the relation between two features (variables) and their colours represent their classes</a:t>
            </a:r>
          </a:p>
        </p:txBody>
      </p:sp>
      <p:pic>
        <p:nvPicPr>
          <p:cNvPr id="567" name="pasted-image.tiff"/>
          <p:cNvPicPr>
            <a:picLocks noChangeAspect="1"/>
          </p:cNvPicPr>
          <p:nvPr/>
        </p:nvPicPr>
        <p:blipFill>
          <a:blip r:embed="rId2">
            <a:extLst/>
          </a:blip>
          <a:stretch>
            <a:fillRect/>
          </a:stretch>
        </p:blipFill>
        <p:spPr>
          <a:xfrm>
            <a:off x="2485453" y="972815"/>
            <a:ext cx="4173094" cy="4405890"/>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Shape 569"/>
          <p:cNvSpPr>
            <a:spLocks noGrp="1"/>
          </p:cNvSpPr>
          <p:nvPr>
            <p:ph type="title"/>
          </p:nvPr>
        </p:nvSpPr>
        <p:spPr>
          <a:xfrm>
            <a:off x="457200" y="-1842"/>
            <a:ext cx="8532813" cy="952242"/>
          </a:xfrm>
          <a:prstGeom prst="rect">
            <a:avLst/>
          </a:prstGeom>
        </p:spPr>
        <p:txBody>
          <a:bodyPr/>
          <a:lstStyle>
            <a:lvl1pPr defTabSz="434340">
              <a:defRPr sz="3040"/>
            </a:lvl1pPr>
          </a:lstStyle>
          <a:p>
            <a:r>
              <a:t>EDA: multivariate analysis (more than 2 features)</a:t>
            </a:r>
          </a:p>
        </p:txBody>
      </p:sp>
      <p:sp>
        <p:nvSpPr>
          <p:cNvPr id="570" name="Shape 570"/>
          <p:cNvSpPr>
            <a:spLocks noGrp="1"/>
          </p:cNvSpPr>
          <p:nvPr>
            <p:ph type="body" sz="quarter" idx="1"/>
          </p:nvPr>
        </p:nvSpPr>
        <p:spPr>
          <a:xfrm>
            <a:off x="153987" y="5540820"/>
            <a:ext cx="8836026" cy="501084"/>
          </a:xfrm>
          <a:prstGeom prst="rect">
            <a:avLst/>
          </a:prstGeom>
        </p:spPr>
        <p:txBody>
          <a:bodyPr/>
          <a:lstStyle>
            <a:lvl1pPr marL="0" indent="0">
              <a:buSzTx/>
              <a:buNone/>
            </a:lvl1pPr>
          </a:lstStyle>
          <a:p>
            <a:r>
              <a:t>or: use dimensionality reduction methods, e.g., PCA (to be discussed)</a:t>
            </a:r>
          </a:p>
        </p:txBody>
      </p:sp>
      <p:pic>
        <p:nvPicPr>
          <p:cNvPr id="571" name="pasted-image.png"/>
          <p:cNvPicPr>
            <a:picLocks noChangeAspect="1"/>
          </p:cNvPicPr>
          <p:nvPr/>
        </p:nvPicPr>
        <p:blipFill>
          <a:blip r:embed="rId2">
            <a:extLst/>
          </a:blip>
          <a:stretch>
            <a:fillRect/>
          </a:stretch>
        </p:blipFill>
        <p:spPr>
          <a:xfrm>
            <a:off x="2261322" y="1691951"/>
            <a:ext cx="4621356" cy="3474098"/>
          </a:xfrm>
          <a:prstGeom prst="rect">
            <a:avLst/>
          </a:prstGeom>
          <a:ln w="12700">
            <a:miter lim="400000"/>
          </a:ln>
        </p:spPr>
      </p:pic>
      <p:sp>
        <p:nvSpPr>
          <p:cNvPr id="572" name="Shape 572"/>
          <p:cNvSpPr/>
          <p:nvPr/>
        </p:nvSpPr>
        <p:spPr>
          <a:xfrm>
            <a:off x="3439995" y="1297869"/>
            <a:ext cx="226401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pair-wide scatterplots</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Shape 574"/>
          <p:cNvSpPr>
            <a:spLocks noGrp="1"/>
          </p:cNvSpPr>
          <p:nvPr>
            <p:ph type="title"/>
          </p:nvPr>
        </p:nvSpPr>
        <p:spPr>
          <a:prstGeom prst="rect">
            <a:avLst/>
          </a:prstGeom>
        </p:spPr>
        <p:txBody>
          <a:bodyPr/>
          <a:lstStyle/>
          <a:p>
            <a:r>
              <a:t>Visual Analytics</a:t>
            </a:r>
          </a:p>
        </p:txBody>
      </p:sp>
      <p:sp>
        <p:nvSpPr>
          <p:cNvPr id="575" name="Shape 575"/>
          <p:cNvSpPr>
            <a:spLocks noGrp="1"/>
          </p:cNvSpPr>
          <p:nvPr>
            <p:ph type="body" idx="1"/>
          </p:nvPr>
        </p:nvSpPr>
        <p:spPr>
          <a:prstGeom prst="rect">
            <a:avLst/>
          </a:prstGeom>
        </p:spPr>
        <p:txBody>
          <a:bodyPr/>
          <a:lstStyle/>
          <a:p>
            <a:r>
              <a:t>Extending EDA with Data Science tools yields Visual Analytics</a:t>
            </a:r>
            <a:br/>
            <a:endParaRPr/>
          </a:p>
          <a:p>
            <a:pPr marL="0" indent="0">
              <a:buSzTx/>
              <a:buNone/>
              <a:defRPr i="1"/>
            </a:pPr>
            <a:r>
              <a:t>The basic idea of visual analytics is to visually represent the information, allowing the human to directly interact with the information, to gain insight, to draw conclusions, and to ultimately make better decisions. The visual representation of the information reduces complex cognitive work needed to perform certain tasks. People may use visual analytics tools and techniques to synthesize information and derive insight from massive, dynamic, and often conflicting data by providing timely, defensible, and understandable assessments. </a:t>
            </a:r>
            <a:br/>
            <a:r>
              <a:rPr i="0"/>
              <a:t>(Keim, Mansmann, Schneidewind,Thomas, &amp; Ziegler, 2008)</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7" name="pasted-image.tiff"/>
          <p:cNvPicPr>
            <a:picLocks noChangeAspect="1"/>
          </p:cNvPicPr>
          <p:nvPr/>
        </p:nvPicPr>
        <p:blipFill>
          <a:blip r:embed="rId2">
            <a:extLst/>
          </a:blip>
          <a:stretch>
            <a:fillRect/>
          </a:stretch>
        </p:blipFill>
        <p:spPr>
          <a:xfrm>
            <a:off x="434637" y="1011210"/>
            <a:ext cx="7972763" cy="5757599"/>
          </a:xfrm>
          <a:prstGeom prst="rect">
            <a:avLst/>
          </a:prstGeom>
          <a:ln w="12700">
            <a:miter lim="400000"/>
          </a:ln>
        </p:spPr>
      </p:pic>
      <p:sp>
        <p:nvSpPr>
          <p:cNvPr id="578" name="Shape 578"/>
          <p:cNvSpPr/>
          <p:nvPr/>
        </p:nvSpPr>
        <p:spPr>
          <a:xfrm>
            <a:off x="2189405" y="6635044"/>
            <a:ext cx="4135312" cy="239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spcBef>
                <a:spcPts val="600"/>
              </a:spcBef>
              <a:buFont typeface="Arial"/>
              <a:defRPr sz="1100">
                <a:solidFill>
                  <a:srgbClr val="003366"/>
                </a:solidFill>
              </a:defRPr>
            </a:lvl1pPr>
          </a:lstStyle>
          <a:p>
            <a:pPr>
              <a:defRPr i="1"/>
            </a:pPr>
            <a:r>
              <a:rPr i="0"/>
              <a:t>(Keim, Mansmann, Schneidewind,Thomas, &amp; Ziegler, 2008)</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Shape 580"/>
          <p:cNvSpPr>
            <a:spLocks noGrp="1"/>
          </p:cNvSpPr>
          <p:nvPr>
            <p:ph type="title"/>
          </p:nvPr>
        </p:nvSpPr>
        <p:spPr>
          <a:prstGeom prst="rect">
            <a:avLst/>
          </a:prstGeom>
        </p:spPr>
        <p:txBody>
          <a:bodyPr>
            <a:normAutofit fontScale="90000"/>
          </a:bodyPr>
          <a:lstStyle/>
          <a:p>
            <a:pPr defTabSz="429768">
              <a:defRPr sz="3008"/>
            </a:pPr>
            <a:r>
              <a:t>Visual Analytics Process </a:t>
            </a:r>
          </a:p>
          <a:p>
            <a:pPr defTabSz="429768">
              <a:defRPr sz="3008"/>
            </a:pPr>
            <a:r>
              <a:t>is interactive and iterative</a:t>
            </a:r>
          </a:p>
        </p:txBody>
      </p:sp>
      <p:pic>
        <p:nvPicPr>
          <p:cNvPr id="581" name="pasted-image.tiff"/>
          <p:cNvPicPr>
            <a:picLocks noChangeAspect="1"/>
          </p:cNvPicPr>
          <p:nvPr/>
        </p:nvPicPr>
        <p:blipFill>
          <a:blip r:embed="rId2">
            <a:extLst/>
          </a:blip>
          <a:stretch>
            <a:fillRect/>
          </a:stretch>
        </p:blipFill>
        <p:spPr>
          <a:xfrm>
            <a:off x="917227" y="984222"/>
            <a:ext cx="7309546" cy="4488895"/>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Shape 583"/>
          <p:cNvSpPr>
            <a:spLocks noGrp="1"/>
          </p:cNvSpPr>
          <p:nvPr>
            <p:ph type="title"/>
          </p:nvPr>
        </p:nvSpPr>
        <p:spPr>
          <a:xfrm>
            <a:off x="457200" y="-1842"/>
            <a:ext cx="8229600" cy="952242"/>
          </a:xfrm>
          <a:prstGeom prst="rect">
            <a:avLst/>
          </a:prstGeom>
        </p:spPr>
        <p:txBody>
          <a:bodyPr/>
          <a:lstStyle/>
          <a:p>
            <a:r>
              <a:t>Iris Data Set: classification task (3 classes)</a:t>
            </a:r>
          </a:p>
        </p:txBody>
      </p:sp>
      <p:pic>
        <p:nvPicPr>
          <p:cNvPr id="584" name="image7.png"/>
          <p:cNvPicPr>
            <a:picLocks noChangeAspect="1"/>
          </p:cNvPicPr>
          <p:nvPr/>
        </p:nvPicPr>
        <p:blipFill>
          <a:blip r:embed="rId2">
            <a:extLst/>
          </a:blip>
          <a:stretch>
            <a:fillRect/>
          </a:stretch>
        </p:blipFill>
        <p:spPr>
          <a:xfrm>
            <a:off x="457200" y="1728164"/>
            <a:ext cx="2148927" cy="2865236"/>
          </a:xfrm>
          <a:prstGeom prst="rect">
            <a:avLst/>
          </a:prstGeom>
          <a:ln w="12700">
            <a:miter lim="400000"/>
          </a:ln>
        </p:spPr>
      </p:pic>
      <p:pic>
        <p:nvPicPr>
          <p:cNvPr id="585" name="image8.png"/>
          <p:cNvPicPr>
            <a:picLocks noChangeAspect="1"/>
          </p:cNvPicPr>
          <p:nvPr/>
        </p:nvPicPr>
        <p:blipFill>
          <a:blip r:embed="rId3">
            <a:extLst/>
          </a:blip>
          <a:stretch>
            <a:fillRect/>
          </a:stretch>
        </p:blipFill>
        <p:spPr>
          <a:xfrm>
            <a:off x="2959435" y="1780794"/>
            <a:ext cx="2495052" cy="1875071"/>
          </a:xfrm>
          <a:prstGeom prst="rect">
            <a:avLst/>
          </a:prstGeom>
          <a:ln w="12700">
            <a:miter lim="400000"/>
          </a:ln>
        </p:spPr>
      </p:pic>
      <p:pic>
        <p:nvPicPr>
          <p:cNvPr id="586" name="image9.png"/>
          <p:cNvPicPr>
            <a:picLocks noChangeAspect="1"/>
          </p:cNvPicPr>
          <p:nvPr/>
        </p:nvPicPr>
        <p:blipFill>
          <a:blip r:embed="rId4">
            <a:extLst/>
          </a:blip>
          <a:stretch>
            <a:fillRect/>
          </a:stretch>
        </p:blipFill>
        <p:spPr>
          <a:xfrm>
            <a:off x="5903295" y="1780794"/>
            <a:ext cx="2637784" cy="2150194"/>
          </a:xfrm>
          <a:prstGeom prst="rect">
            <a:avLst/>
          </a:prstGeom>
          <a:ln w="12700">
            <a:miter lim="400000"/>
          </a:ln>
        </p:spPr>
      </p:pic>
      <p:sp>
        <p:nvSpPr>
          <p:cNvPr id="587" name="Shape 587"/>
          <p:cNvSpPr/>
          <p:nvPr/>
        </p:nvSpPr>
        <p:spPr>
          <a:xfrm>
            <a:off x="728606" y="5163670"/>
            <a:ext cx="118407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Iris Setosa</a:t>
            </a:r>
          </a:p>
        </p:txBody>
      </p:sp>
      <p:sp>
        <p:nvSpPr>
          <p:cNvPr id="588" name="Shape 588"/>
          <p:cNvSpPr/>
          <p:nvPr/>
        </p:nvSpPr>
        <p:spPr>
          <a:xfrm>
            <a:off x="3538940" y="3930987"/>
            <a:ext cx="1476076"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Iris Versicolor</a:t>
            </a:r>
          </a:p>
        </p:txBody>
      </p:sp>
      <p:sp>
        <p:nvSpPr>
          <p:cNvPr id="589" name="Shape 589"/>
          <p:cNvSpPr/>
          <p:nvPr/>
        </p:nvSpPr>
        <p:spPr>
          <a:xfrm>
            <a:off x="6599084" y="4224066"/>
            <a:ext cx="1361776"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Iris VIrginica</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p:cNvSpPr>
          <p:nvPr>
            <p:ph type="title"/>
          </p:nvPr>
        </p:nvSpPr>
        <p:spPr>
          <a:xfrm>
            <a:off x="457200" y="-1842"/>
            <a:ext cx="8229600" cy="952242"/>
          </a:xfrm>
          <a:prstGeom prst="rect">
            <a:avLst/>
          </a:prstGeom>
        </p:spPr>
        <p:txBody>
          <a:bodyPr/>
          <a:lstStyle/>
          <a:p>
            <a:r>
              <a:t>Overview</a:t>
            </a:r>
          </a:p>
        </p:txBody>
      </p:sp>
      <p:sp>
        <p:nvSpPr>
          <p:cNvPr id="343" name="Shape 343"/>
          <p:cNvSpPr>
            <a:spLocks noGrp="1"/>
          </p:cNvSpPr>
          <p:nvPr>
            <p:ph type="body" idx="1"/>
          </p:nvPr>
        </p:nvSpPr>
        <p:spPr>
          <a:xfrm>
            <a:off x="457200" y="1376882"/>
            <a:ext cx="8229600" cy="4104236"/>
          </a:xfrm>
          <a:prstGeom prst="rect">
            <a:avLst/>
          </a:prstGeom>
        </p:spPr>
        <p:txBody>
          <a:bodyPr>
            <a:normAutofit lnSpcReduction="10000"/>
          </a:bodyPr>
          <a:lstStyle/>
          <a:p>
            <a:pPr>
              <a:defRPr sz="2200"/>
            </a:pPr>
            <a:r>
              <a:rPr dirty="0"/>
              <a:t>Classification</a:t>
            </a:r>
          </a:p>
          <a:p>
            <a:pPr marL="800100" lvl="1" indent="-342900">
              <a:defRPr sz="2200"/>
            </a:pPr>
            <a:r>
              <a:rPr dirty="0"/>
              <a:t>Decision boundaries</a:t>
            </a:r>
          </a:p>
          <a:p>
            <a:pPr>
              <a:defRPr sz="2200"/>
            </a:pPr>
            <a:endParaRPr dirty="0"/>
          </a:p>
          <a:p>
            <a:pPr>
              <a:defRPr sz="2200"/>
            </a:pPr>
            <a:r>
              <a:rPr dirty="0"/>
              <a:t>Exploratory Data Analysis</a:t>
            </a:r>
          </a:p>
          <a:p>
            <a:pPr marL="800100" lvl="1" indent="-342900">
              <a:defRPr sz="2200"/>
            </a:pPr>
            <a:r>
              <a:rPr dirty="0"/>
              <a:t>Univariate (single feature)</a:t>
            </a:r>
          </a:p>
          <a:p>
            <a:pPr marL="800100" lvl="1" indent="-342900">
              <a:defRPr sz="2200"/>
            </a:pPr>
            <a:r>
              <a:rPr dirty="0"/>
              <a:t>Multivariate (multiple features)</a:t>
            </a:r>
          </a:p>
          <a:p>
            <a:pPr marL="800100" lvl="1" indent="-342900">
              <a:defRPr sz="2200"/>
            </a:pPr>
            <a:endParaRPr dirty="0"/>
          </a:p>
          <a:p>
            <a:pPr>
              <a:defRPr sz="2200"/>
            </a:pPr>
            <a:r>
              <a:rPr dirty="0"/>
              <a:t>EDA in Orange</a:t>
            </a:r>
          </a:p>
          <a:p>
            <a:pPr marL="800100" lvl="1" indent="-342900">
              <a:defRPr sz="2200"/>
            </a:pPr>
            <a:r>
              <a:rPr dirty="0"/>
              <a:t>iris.tab</a:t>
            </a:r>
          </a:p>
          <a:p>
            <a:pPr marL="800100" lvl="1" indent="-342900">
              <a:defRPr sz="2200"/>
            </a:pPr>
            <a:r>
              <a:rPr lang="en-US" dirty="0" err="1" smtClean="0"/>
              <a:t>glass</a:t>
            </a:r>
            <a:r>
              <a:rPr dirty="0" err="1" smtClean="0"/>
              <a:t>.tab</a:t>
            </a:r>
            <a:endParaRPr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hape 591"/>
          <p:cNvSpPr>
            <a:spLocks noGrp="1"/>
          </p:cNvSpPr>
          <p:nvPr>
            <p:ph type="title"/>
          </p:nvPr>
        </p:nvSpPr>
        <p:spPr>
          <a:xfrm>
            <a:off x="457200" y="-1842"/>
            <a:ext cx="8229600" cy="952242"/>
          </a:xfrm>
          <a:prstGeom prst="rect">
            <a:avLst/>
          </a:prstGeom>
        </p:spPr>
        <p:txBody>
          <a:bodyPr/>
          <a:lstStyle/>
          <a:p>
            <a:r>
              <a:t>Iris Data Set: 4 features</a:t>
            </a:r>
          </a:p>
        </p:txBody>
      </p:sp>
      <p:pic>
        <p:nvPicPr>
          <p:cNvPr id="592" name="image10.png"/>
          <p:cNvPicPr>
            <a:picLocks noChangeAspect="1"/>
          </p:cNvPicPr>
          <p:nvPr/>
        </p:nvPicPr>
        <p:blipFill>
          <a:blip r:embed="rId2">
            <a:extLst/>
          </a:blip>
          <a:stretch>
            <a:fillRect/>
          </a:stretch>
        </p:blipFill>
        <p:spPr>
          <a:xfrm>
            <a:off x="2645606" y="1270096"/>
            <a:ext cx="3503190" cy="3783444"/>
          </a:xfrm>
          <a:prstGeom prst="rect">
            <a:avLst/>
          </a:prstGeom>
          <a:ln w="12700">
            <a:miter lim="400000"/>
          </a:ln>
        </p:spPr>
      </p:pic>
      <p:pic>
        <p:nvPicPr>
          <p:cNvPr id="593" name="image11.tif"/>
          <p:cNvPicPr>
            <a:picLocks noChangeAspect="1"/>
          </p:cNvPicPr>
          <p:nvPr/>
        </p:nvPicPr>
        <p:blipFill>
          <a:blip r:embed="rId3">
            <a:extLst/>
          </a:blip>
          <a:stretch>
            <a:fillRect/>
          </a:stretch>
        </p:blipFill>
        <p:spPr>
          <a:xfrm>
            <a:off x="174051" y="5267776"/>
            <a:ext cx="8824229" cy="412597"/>
          </a:xfrm>
          <a:prstGeom prst="rect">
            <a:avLst/>
          </a:prstGeom>
          <a:ln w="12700">
            <a:miter lim="400000"/>
          </a:ln>
        </p:spPr>
      </p:pic>
      <p:sp>
        <p:nvSpPr>
          <p:cNvPr id="594" name="Shape 594"/>
          <p:cNvSpPr/>
          <p:nvPr/>
        </p:nvSpPr>
        <p:spPr>
          <a:xfrm>
            <a:off x="3623040" y="6073580"/>
            <a:ext cx="4516526" cy="3608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r>
              <a:t>4 continuous values per row + class label</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Shape 596"/>
          <p:cNvSpPr>
            <a:spLocks noGrp="1"/>
          </p:cNvSpPr>
          <p:nvPr>
            <p:ph type="title"/>
          </p:nvPr>
        </p:nvSpPr>
        <p:spPr>
          <a:prstGeom prst="rect">
            <a:avLst/>
          </a:prstGeom>
        </p:spPr>
        <p:txBody>
          <a:bodyPr/>
          <a:lstStyle/>
          <a:p>
            <a:r>
              <a:t>Data Visualisation with Orange</a:t>
            </a:r>
          </a:p>
        </p:txBody>
      </p:sp>
      <p:sp>
        <p:nvSpPr>
          <p:cNvPr id="597" name="Shape 597"/>
          <p:cNvSpPr>
            <a:spLocks noGrp="1"/>
          </p:cNvSpPr>
          <p:nvPr>
            <p:ph type="body" sz="half" idx="1"/>
          </p:nvPr>
        </p:nvSpPr>
        <p:spPr>
          <a:xfrm>
            <a:off x="4293939" y="1144403"/>
            <a:ext cx="4532561" cy="4569194"/>
          </a:xfrm>
          <a:prstGeom prst="rect">
            <a:avLst/>
          </a:prstGeom>
        </p:spPr>
        <p:txBody>
          <a:bodyPr>
            <a:normAutofit lnSpcReduction="10000"/>
          </a:bodyPr>
          <a:lstStyle/>
          <a:p>
            <a:r>
              <a:t>Read the iris.tab dataset</a:t>
            </a:r>
          </a:p>
          <a:p>
            <a:r>
              <a:t>4D features, 1 output</a:t>
            </a:r>
          </a:p>
          <a:p>
            <a:r>
              <a:t>Put the following widgets on the canvas</a:t>
            </a:r>
          </a:p>
          <a:p>
            <a:pPr marL="800100" lvl="1" indent="-342900"/>
            <a:r>
              <a:t>Data Table</a:t>
            </a:r>
          </a:p>
          <a:p>
            <a:pPr marL="800100" lvl="1" indent="-342900"/>
            <a:r>
              <a:t>Box Plot</a:t>
            </a:r>
          </a:p>
          <a:p>
            <a:pPr marL="800100" lvl="1" indent="-342900"/>
            <a:r>
              <a:t>Histogram</a:t>
            </a:r>
          </a:p>
          <a:p>
            <a:pPr marL="800100" lvl="1" indent="-342900"/>
            <a:r>
              <a:t>Parallel Coordinates</a:t>
            </a:r>
          </a:p>
          <a:p>
            <a:pPr marL="800100" lvl="1" indent="-342900"/>
            <a:r>
              <a:t>Scatter Plot </a:t>
            </a:r>
          </a:p>
          <a:p>
            <a:r>
              <a:t>Explore the separation of the three classes</a:t>
            </a:r>
          </a:p>
          <a:p>
            <a:pPr marL="800100" lvl="1" indent="-342900"/>
            <a:r>
              <a:t>find separations between each pair of classes</a:t>
            </a:r>
          </a:p>
        </p:txBody>
      </p:sp>
      <p:pic>
        <p:nvPicPr>
          <p:cNvPr id="598" name="pasted-image.tiff"/>
          <p:cNvPicPr>
            <a:picLocks noChangeAspect="1"/>
          </p:cNvPicPr>
          <p:nvPr/>
        </p:nvPicPr>
        <p:blipFill>
          <a:blip r:embed="rId2">
            <a:extLst/>
          </a:blip>
          <a:stretch>
            <a:fillRect/>
          </a:stretch>
        </p:blipFill>
        <p:spPr>
          <a:xfrm>
            <a:off x="292525" y="968690"/>
            <a:ext cx="3787665" cy="5902010"/>
          </a:xfrm>
          <a:prstGeom prst="rect">
            <a:avLst/>
          </a:prstGeom>
          <a:ln w="12700">
            <a:miter lim="400000"/>
          </a:ln>
        </p:spPr>
      </p:pic>
      <p:grpSp>
        <p:nvGrpSpPr>
          <p:cNvPr id="620" name="Group 620"/>
          <p:cNvGrpSpPr/>
          <p:nvPr/>
        </p:nvGrpSpPr>
        <p:grpSpPr>
          <a:xfrm>
            <a:off x="7272034" y="5674716"/>
            <a:ext cx="1427314" cy="1003944"/>
            <a:chOff x="0" y="0"/>
            <a:chExt cx="1427313" cy="1003943"/>
          </a:xfrm>
        </p:grpSpPr>
        <p:grpSp>
          <p:nvGrpSpPr>
            <p:cNvPr id="616" name="Group 616"/>
            <p:cNvGrpSpPr/>
            <p:nvPr/>
          </p:nvGrpSpPr>
          <p:grpSpPr>
            <a:xfrm>
              <a:off x="110065" y="51595"/>
              <a:ext cx="1249207" cy="860940"/>
              <a:chOff x="0" y="0"/>
              <a:chExt cx="1249205" cy="860938"/>
            </a:xfrm>
          </p:grpSpPr>
          <p:sp>
            <p:nvSpPr>
              <p:cNvPr id="599" name="Shape 599"/>
              <p:cNvSpPr/>
              <p:nvPr/>
            </p:nvSpPr>
            <p:spPr>
              <a:xfrm>
                <a:off x="185692" y="303861"/>
                <a:ext cx="50644" cy="50643"/>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00" name="Shape 600"/>
              <p:cNvSpPr/>
              <p:nvPr/>
            </p:nvSpPr>
            <p:spPr>
              <a:xfrm>
                <a:off x="151930" y="33762"/>
                <a:ext cx="50643" cy="50643"/>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01" name="Shape 601"/>
              <p:cNvSpPr/>
              <p:nvPr/>
            </p:nvSpPr>
            <p:spPr>
              <a:xfrm>
                <a:off x="354504" y="67524"/>
                <a:ext cx="50643" cy="50643"/>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02" name="Shape 602"/>
              <p:cNvSpPr/>
              <p:nvPr/>
            </p:nvSpPr>
            <p:spPr>
              <a:xfrm>
                <a:off x="590841" y="33762"/>
                <a:ext cx="50643" cy="50643"/>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03" name="Shape 603"/>
              <p:cNvSpPr/>
              <p:nvPr/>
            </p:nvSpPr>
            <p:spPr>
              <a:xfrm>
                <a:off x="0" y="422029"/>
                <a:ext cx="50643" cy="50643"/>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04" name="Shape 604"/>
              <p:cNvSpPr/>
              <p:nvPr/>
            </p:nvSpPr>
            <p:spPr>
              <a:xfrm>
                <a:off x="405148" y="573960"/>
                <a:ext cx="50643" cy="50643"/>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05" name="Shape 605"/>
              <p:cNvSpPr/>
              <p:nvPr/>
            </p:nvSpPr>
            <p:spPr>
              <a:xfrm>
                <a:off x="168811" y="810296"/>
                <a:ext cx="50644" cy="50643"/>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06" name="Shape 606"/>
              <p:cNvSpPr/>
              <p:nvPr/>
            </p:nvSpPr>
            <p:spPr>
              <a:xfrm>
                <a:off x="455791" y="253217"/>
                <a:ext cx="50644" cy="50643"/>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07" name="Shape 607"/>
              <p:cNvSpPr/>
              <p:nvPr/>
            </p:nvSpPr>
            <p:spPr>
              <a:xfrm>
                <a:off x="844058" y="168811"/>
                <a:ext cx="50644" cy="50644"/>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08" name="Shape 608"/>
              <p:cNvSpPr/>
              <p:nvPr/>
            </p:nvSpPr>
            <p:spPr>
              <a:xfrm>
                <a:off x="725890" y="236336"/>
                <a:ext cx="50643" cy="50643"/>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09" name="Shape 609"/>
              <p:cNvSpPr/>
              <p:nvPr/>
            </p:nvSpPr>
            <p:spPr>
              <a:xfrm>
                <a:off x="810296" y="523316"/>
                <a:ext cx="50643" cy="50643"/>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10" name="Shape 610"/>
              <p:cNvSpPr/>
              <p:nvPr/>
            </p:nvSpPr>
            <p:spPr>
              <a:xfrm>
                <a:off x="894702" y="725890"/>
                <a:ext cx="50643" cy="50643"/>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11" name="Shape 611"/>
              <p:cNvSpPr/>
              <p:nvPr/>
            </p:nvSpPr>
            <p:spPr>
              <a:xfrm>
                <a:off x="776534" y="0"/>
                <a:ext cx="50643" cy="50643"/>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12" name="Shape 612"/>
              <p:cNvSpPr/>
              <p:nvPr/>
            </p:nvSpPr>
            <p:spPr>
              <a:xfrm>
                <a:off x="1012870" y="337623"/>
                <a:ext cx="50643" cy="50643"/>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13" name="Shape 613"/>
              <p:cNvSpPr/>
              <p:nvPr/>
            </p:nvSpPr>
            <p:spPr>
              <a:xfrm>
                <a:off x="540197" y="405148"/>
                <a:ext cx="50643" cy="50643"/>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14" name="Shape 614"/>
              <p:cNvSpPr/>
              <p:nvPr/>
            </p:nvSpPr>
            <p:spPr>
              <a:xfrm>
                <a:off x="1198563" y="523316"/>
                <a:ext cx="50643" cy="50643"/>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615" name="Shape 615"/>
              <p:cNvSpPr/>
              <p:nvPr/>
            </p:nvSpPr>
            <p:spPr>
              <a:xfrm>
                <a:off x="1063514" y="151930"/>
                <a:ext cx="50643" cy="50643"/>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grpSp>
        <p:grpSp>
          <p:nvGrpSpPr>
            <p:cNvPr id="619" name="Group 619"/>
            <p:cNvGrpSpPr/>
            <p:nvPr/>
          </p:nvGrpSpPr>
          <p:grpSpPr>
            <a:xfrm>
              <a:off x="-1" y="0"/>
              <a:ext cx="1427315" cy="1003944"/>
              <a:chOff x="0" y="0"/>
              <a:chExt cx="1427313" cy="1003943"/>
            </a:xfrm>
          </p:grpSpPr>
          <p:sp>
            <p:nvSpPr>
              <p:cNvPr id="617" name="Shape 617"/>
              <p:cNvSpPr/>
              <p:nvPr/>
            </p:nvSpPr>
            <p:spPr>
              <a:xfrm>
                <a:off x="-1" y="1002096"/>
                <a:ext cx="1427315" cy="1"/>
              </a:xfrm>
              <a:prstGeom prst="line">
                <a:avLst/>
              </a:prstGeom>
              <a:noFill/>
              <a:ln w="50800" cap="flat">
                <a:solidFill>
                  <a:srgbClr val="000000"/>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sz="1200">
                    <a:latin typeface="Helvetica Neue"/>
                    <a:ea typeface="Helvetica Neue"/>
                    <a:cs typeface="Helvetica Neue"/>
                    <a:sym typeface="Helvetica Neue"/>
                  </a:defRPr>
                </a:pPr>
                <a:endParaRPr/>
              </a:p>
            </p:txBody>
          </p:sp>
          <p:sp>
            <p:nvSpPr>
              <p:cNvPr id="618" name="Shape 618"/>
              <p:cNvSpPr/>
              <p:nvPr/>
            </p:nvSpPr>
            <p:spPr>
              <a:xfrm flipV="1">
                <a:off x="5965" y="-1"/>
                <a:ext cx="2" cy="1003945"/>
              </a:xfrm>
              <a:prstGeom prst="line">
                <a:avLst/>
              </a:prstGeom>
              <a:noFill/>
              <a:ln w="50800" cap="flat">
                <a:solidFill>
                  <a:srgbClr val="BBE0E3"/>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sz="1200">
                    <a:latin typeface="Helvetica Neue"/>
                    <a:ea typeface="Helvetica Neue"/>
                    <a:cs typeface="Helvetica Neue"/>
                    <a:sym typeface="Helvetica Neue"/>
                  </a:defRPr>
                </a:pPr>
                <a:endParaRPr/>
              </a:p>
            </p:txBody>
          </p:sp>
        </p:grpSp>
      </p:gr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Shape 622"/>
          <p:cNvSpPr>
            <a:spLocks noGrp="1"/>
          </p:cNvSpPr>
          <p:nvPr>
            <p:ph type="title"/>
          </p:nvPr>
        </p:nvSpPr>
        <p:spPr>
          <a:prstGeom prst="rect">
            <a:avLst/>
          </a:prstGeom>
        </p:spPr>
        <p:txBody>
          <a:bodyPr/>
          <a:lstStyle/>
          <a:p>
            <a:r>
              <a:t>GLASS.tab dataset</a:t>
            </a:r>
          </a:p>
        </p:txBody>
      </p:sp>
      <p:sp>
        <p:nvSpPr>
          <p:cNvPr id="623" name="Shape 623"/>
          <p:cNvSpPr>
            <a:spLocks noGrp="1"/>
          </p:cNvSpPr>
          <p:nvPr>
            <p:ph type="body" idx="1"/>
          </p:nvPr>
        </p:nvSpPr>
        <p:spPr>
          <a:prstGeom prst="rect">
            <a:avLst/>
          </a:prstGeom>
        </p:spPr>
        <p:txBody>
          <a:bodyPr>
            <a:normAutofit lnSpcReduction="10000"/>
          </a:bodyPr>
          <a:lstStyle/>
          <a:p>
            <a:pPr marL="0" indent="0" defTabSz="365760">
              <a:spcBef>
                <a:spcPts val="400"/>
              </a:spcBef>
              <a:buSzTx/>
              <a:buNone/>
              <a:defRPr sz="1600" b="1"/>
            </a:pPr>
            <a:r>
              <a:t>1. Na: Sodium (unit measurement: weight percent in corresponding oxide)   </a:t>
            </a:r>
          </a:p>
          <a:p>
            <a:pPr marL="0" indent="0" defTabSz="365760">
              <a:spcBef>
                <a:spcPts val="400"/>
              </a:spcBef>
              <a:buSzTx/>
              <a:buNone/>
              <a:defRPr sz="1600" b="1"/>
            </a:pPr>
            <a:r>
              <a:t>2. Mg: Magnesium</a:t>
            </a:r>
          </a:p>
          <a:p>
            <a:pPr marL="0" indent="0" defTabSz="365760">
              <a:spcBef>
                <a:spcPts val="400"/>
              </a:spcBef>
              <a:buSzTx/>
              <a:buNone/>
              <a:defRPr sz="1600" b="1"/>
            </a:pPr>
            <a:r>
              <a:t>3. Al: Aluminum</a:t>
            </a:r>
          </a:p>
          <a:p>
            <a:pPr marL="0" indent="0" defTabSz="365760">
              <a:spcBef>
                <a:spcPts val="400"/>
              </a:spcBef>
              <a:buSzTx/>
              <a:buNone/>
              <a:defRPr sz="1600" b="1"/>
            </a:pPr>
            <a:r>
              <a:t>4. Si: Silicon</a:t>
            </a:r>
          </a:p>
          <a:p>
            <a:pPr marL="0" indent="0" defTabSz="365760">
              <a:spcBef>
                <a:spcPts val="400"/>
              </a:spcBef>
              <a:buSzTx/>
              <a:buNone/>
              <a:defRPr sz="1600" b="1"/>
            </a:pPr>
            <a:r>
              <a:t>5. K: Potassium</a:t>
            </a:r>
          </a:p>
          <a:p>
            <a:pPr marL="0" indent="0" defTabSz="365760">
              <a:spcBef>
                <a:spcPts val="400"/>
              </a:spcBef>
              <a:buSzTx/>
              <a:buNone/>
              <a:defRPr sz="1600" b="1"/>
            </a:pPr>
            <a:r>
              <a:t>6. Ca: Calcium</a:t>
            </a:r>
          </a:p>
          <a:p>
            <a:pPr marL="0" indent="0" defTabSz="365760">
              <a:spcBef>
                <a:spcPts val="400"/>
              </a:spcBef>
              <a:buSzTx/>
              <a:buNone/>
              <a:defRPr sz="1600" b="1"/>
            </a:pPr>
            <a:r>
              <a:t>7. Ba: Barium</a:t>
            </a:r>
          </a:p>
          <a:p>
            <a:pPr marL="0" indent="0" defTabSz="365760">
              <a:spcBef>
                <a:spcPts val="400"/>
              </a:spcBef>
              <a:buSzTx/>
              <a:buNone/>
              <a:defRPr sz="1600" b="1"/>
            </a:pPr>
            <a:r>
              <a:t>8. Fe: Iron</a:t>
            </a:r>
          </a:p>
          <a:p>
            <a:pPr marL="0" indent="0" defTabSz="365760">
              <a:spcBef>
                <a:spcPts val="400"/>
              </a:spcBef>
              <a:buSzTx/>
              <a:buNone/>
              <a:defRPr sz="1600" b="1"/>
            </a:pPr>
            <a:r>
              <a:t>9. Type of glass: (class attribute)</a:t>
            </a:r>
          </a:p>
          <a:p>
            <a:pPr marL="0" indent="0" defTabSz="365760">
              <a:spcBef>
                <a:spcPts val="400"/>
              </a:spcBef>
              <a:buSzTx/>
              <a:buNone/>
              <a:defRPr sz="1600" b="1"/>
            </a:pPr>
            <a:r>
              <a:t>      -- 1 building_windows_float_processed</a:t>
            </a:r>
          </a:p>
          <a:p>
            <a:pPr marL="0" indent="0" defTabSz="365760">
              <a:spcBef>
                <a:spcPts val="400"/>
              </a:spcBef>
              <a:buSzTx/>
              <a:buNone/>
              <a:defRPr sz="1600" b="1"/>
            </a:pPr>
            <a:r>
              <a:t>      -- 2 building_windows_non_float_processed</a:t>
            </a:r>
          </a:p>
          <a:p>
            <a:pPr marL="0" indent="0" defTabSz="365760">
              <a:spcBef>
                <a:spcPts val="400"/>
              </a:spcBef>
              <a:buSzTx/>
              <a:buNone/>
              <a:defRPr sz="1600" b="1"/>
            </a:pPr>
            <a:r>
              <a:t>      -- 3 vehicle_windows_float_processed</a:t>
            </a:r>
          </a:p>
          <a:p>
            <a:pPr marL="0" indent="0" defTabSz="365760">
              <a:spcBef>
                <a:spcPts val="400"/>
              </a:spcBef>
              <a:buSzTx/>
              <a:buNone/>
              <a:defRPr sz="1600" b="1"/>
            </a:pPr>
            <a:r>
              <a:t>      -- 4 vehicle_windows_non_float_processed (none in this database)</a:t>
            </a:r>
          </a:p>
          <a:p>
            <a:pPr marL="0" indent="0" defTabSz="365760">
              <a:spcBef>
                <a:spcPts val="400"/>
              </a:spcBef>
              <a:buSzTx/>
              <a:buNone/>
              <a:defRPr sz="1600" b="1"/>
            </a:pPr>
            <a:r>
              <a:t>      -- 5 containers</a:t>
            </a:r>
          </a:p>
          <a:p>
            <a:pPr marL="0" indent="0" defTabSz="365760">
              <a:spcBef>
                <a:spcPts val="400"/>
              </a:spcBef>
              <a:buSzTx/>
              <a:buNone/>
              <a:defRPr sz="1600" b="1"/>
            </a:pPr>
            <a:r>
              <a:t>      -- 6 tableware</a:t>
            </a:r>
          </a:p>
          <a:p>
            <a:pPr marL="0" indent="0" defTabSz="365760">
              <a:spcBef>
                <a:spcPts val="400"/>
              </a:spcBef>
              <a:buSzTx/>
              <a:buNone/>
              <a:defRPr sz="1600" b="1"/>
            </a:pPr>
            <a:r>
              <a:t>      -- 7 headlamps</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Shape 625"/>
          <p:cNvSpPr>
            <a:spLocks noGrp="1"/>
          </p:cNvSpPr>
          <p:nvPr>
            <p:ph type="title"/>
          </p:nvPr>
        </p:nvSpPr>
        <p:spPr>
          <a:prstGeom prst="rect">
            <a:avLst/>
          </a:prstGeom>
        </p:spPr>
        <p:txBody>
          <a:bodyPr/>
          <a:lstStyle/>
          <a:p>
            <a:r>
              <a:t>Literature</a:t>
            </a:r>
          </a:p>
        </p:txBody>
      </p:sp>
      <p:sp>
        <p:nvSpPr>
          <p:cNvPr id="626" name="Shape 626"/>
          <p:cNvSpPr>
            <a:spLocks noGrp="1"/>
          </p:cNvSpPr>
          <p:nvPr>
            <p:ph type="body" idx="1"/>
          </p:nvPr>
        </p:nvSpPr>
        <p:spPr>
          <a:prstGeom prst="rect">
            <a:avLst/>
          </a:prstGeom>
        </p:spPr>
        <p:txBody>
          <a:bodyPr/>
          <a:lstStyle/>
          <a:p>
            <a:r>
              <a:t>Seltman, H.J. (2015). Chapter 4. Exploratory Data Analysis. Experimental Design and Analysis, an online book. </a:t>
            </a:r>
            <a:r>
              <a:rPr u="sng">
                <a:uFill>
                  <a:solidFill>
                    <a:srgbClr val="003366"/>
                  </a:solidFill>
                </a:uFill>
                <a:hlinkClick r:id="rId2"/>
              </a:rPr>
              <a:t>http://www.stat.cmu.edu/~hseltman/309/Book/Book.pdf</a:t>
            </a:r>
            <a:r>
              <a:t/>
            </a:r>
            <a:br/>
            <a:endParaRPr/>
          </a:p>
          <a:p>
            <a:r>
              <a:t>Keim, D.A. Mansmann, F. Oelke, D., &amp; Ziegler, H. (2008). Visual Analytics: Combining Automated Discovery with Interactive Visualizations. Proceedings of the 11th International Conference on Discovery Science (DS 2008), Springer-Verlag, pages 2-14, 2008.</a:t>
            </a:r>
            <a:br/>
            <a:r>
              <a:rPr u="sng">
                <a:uFill>
                  <a:solidFill>
                    <a:srgbClr val="003366"/>
                  </a:solidFill>
                </a:uFill>
                <a:hlinkClick r:id="rId3"/>
              </a:rPr>
              <a:t>http://bib.dbvis.de/uploadedFiles/324.pdf</a:t>
            </a:r>
          </a:p>
          <a:p>
            <a:endParaRPr u="sng">
              <a:uFill>
                <a:solidFill>
                  <a:srgbClr val="003366"/>
                </a:solidFill>
              </a:uFill>
              <a:hlinkClick r:id="rId3"/>
            </a:endParaRPr>
          </a:p>
          <a:p>
            <a:r>
              <a:t>Wang, L., Wang, G., &amp; Alexander, C.A. (2015). Big Data and Visualization: Methods, Challenges and Technology Progress. </a:t>
            </a:r>
            <a:r>
              <a:rPr i="1"/>
              <a:t>Digital Technologies</a:t>
            </a:r>
            <a:r>
              <a:t>, Vol. 1, No. 1, 33-38. </a:t>
            </a:r>
            <a:r>
              <a:rPr u="sng">
                <a:uFill>
                  <a:solidFill>
                    <a:srgbClr val="003366"/>
                  </a:solidFill>
                </a:uFill>
                <a:hlinkClick r:id="rId4"/>
              </a:rPr>
              <a:t>http://pubs.sciepub.com/dt/1/1/7</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a:spLocks noGrp="1"/>
          </p:cNvSpPr>
          <p:nvPr>
            <p:ph type="title"/>
          </p:nvPr>
        </p:nvSpPr>
        <p:spPr>
          <a:prstGeom prst="rect">
            <a:avLst/>
          </a:prstGeom>
        </p:spPr>
        <p:txBody>
          <a:bodyPr/>
          <a:lstStyle/>
          <a:p>
            <a:r>
              <a:t>Classification</a:t>
            </a:r>
          </a:p>
        </p:txBody>
      </p:sp>
      <p:sp>
        <p:nvSpPr>
          <p:cNvPr id="346" name="Shape 346"/>
          <p:cNvSpPr>
            <a:spLocks noGrp="1"/>
          </p:cNvSpPr>
          <p:nvPr>
            <p:ph type="body" idx="1"/>
          </p:nvPr>
        </p:nvSpPr>
        <p:spPr>
          <a:xfrm>
            <a:off x="457200" y="1235520"/>
            <a:ext cx="6890346" cy="4677918"/>
          </a:xfrm>
          <a:prstGeom prst="rect">
            <a:avLst/>
          </a:prstGeom>
        </p:spPr>
        <p:txBody>
          <a:bodyPr/>
          <a:lstStyle/>
          <a:p>
            <a:pPr>
              <a:defRPr sz="2200"/>
            </a:pPr>
            <a:r>
              <a:t>Things are represented by feature vectors (points)</a:t>
            </a:r>
          </a:p>
          <a:p>
            <a:pPr>
              <a:defRPr sz="2200"/>
            </a:pPr>
            <a:endParaRPr/>
          </a:p>
          <a:p>
            <a:pPr>
              <a:defRPr sz="2200"/>
            </a:pPr>
            <a:r>
              <a:t>Each thing (point) has a class label</a:t>
            </a:r>
          </a:p>
          <a:p>
            <a:pPr>
              <a:defRPr sz="2200"/>
            </a:pPr>
            <a:endParaRPr/>
          </a:p>
          <a:p>
            <a:pPr>
              <a:defRPr sz="2200"/>
            </a:pPr>
            <a:r>
              <a:t>Which we represent by colours</a:t>
            </a:r>
          </a:p>
          <a:p>
            <a:pPr>
              <a:defRPr sz="2200"/>
            </a:pPr>
            <a:endParaRPr/>
          </a:p>
          <a:p>
            <a:pPr>
              <a:defRPr sz="2200"/>
            </a:pPr>
            <a:r>
              <a:t>Examples of classification tasks:</a:t>
            </a:r>
          </a:p>
          <a:p>
            <a:pPr marL="800100" lvl="1" indent="-342900">
              <a:defRPr sz="2200"/>
            </a:pPr>
            <a:r>
              <a:t>Stock Market features —&gt; BUY/SELL?</a:t>
            </a:r>
          </a:p>
          <a:p>
            <a:pPr marL="800100" lvl="1" indent="-342900">
              <a:defRPr sz="2200"/>
            </a:pPr>
            <a:r>
              <a:t>BLOGpost features —&gt; MALE/FEMALE?</a:t>
            </a:r>
          </a:p>
          <a:p>
            <a:pPr marL="800100" lvl="1" indent="-342900">
              <a:defRPr sz="2200"/>
            </a:pPr>
            <a:r>
              <a:t>Fruit features —&gt; ORANGE/APPLE/KIWI?</a:t>
            </a:r>
          </a:p>
          <a:p>
            <a:pPr marL="800100" lvl="1" indent="-342900">
              <a:defRPr sz="2200"/>
            </a:pPr>
            <a:r>
              <a:t>Image features —&gt; INDOOR/OUTDOOR?</a:t>
            </a:r>
          </a:p>
        </p:txBody>
      </p:sp>
      <p:grpSp>
        <p:nvGrpSpPr>
          <p:cNvPr id="367" name="Group 367"/>
          <p:cNvGrpSpPr/>
          <p:nvPr/>
        </p:nvGrpSpPr>
        <p:grpSpPr>
          <a:xfrm>
            <a:off x="6835217" y="2057980"/>
            <a:ext cx="2296083" cy="1599620"/>
            <a:chOff x="0" y="0"/>
            <a:chExt cx="2296082" cy="1599619"/>
          </a:xfrm>
        </p:grpSpPr>
        <p:grpSp>
          <p:nvGrpSpPr>
            <p:cNvPr id="364" name="Group 364"/>
            <p:cNvGrpSpPr/>
            <p:nvPr/>
          </p:nvGrpSpPr>
          <p:grpSpPr>
            <a:xfrm>
              <a:off x="228552" y="136104"/>
              <a:ext cx="1838979" cy="1301431"/>
              <a:chOff x="0" y="0"/>
              <a:chExt cx="1838978" cy="1301430"/>
            </a:xfrm>
          </p:grpSpPr>
          <p:sp>
            <p:nvSpPr>
              <p:cNvPr id="347" name="Shape 347"/>
              <p:cNvSpPr/>
              <p:nvPr/>
            </p:nvSpPr>
            <p:spPr>
              <a:xfrm>
                <a:off x="56584" y="509256"/>
                <a:ext cx="84875" cy="8487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48" name="Shape 348"/>
              <p:cNvSpPr/>
              <p:nvPr/>
            </p:nvSpPr>
            <p:spPr>
              <a:xfrm>
                <a:off x="0" y="56584"/>
                <a:ext cx="84874" cy="84874"/>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49" name="Shape 349"/>
              <p:cNvSpPr/>
              <p:nvPr/>
            </p:nvSpPr>
            <p:spPr>
              <a:xfrm>
                <a:off x="339504" y="113168"/>
                <a:ext cx="84874" cy="84874"/>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50" name="Shape 350"/>
              <p:cNvSpPr/>
              <p:nvPr/>
            </p:nvSpPr>
            <p:spPr>
              <a:xfrm>
                <a:off x="735592" y="56584"/>
                <a:ext cx="84875" cy="84874"/>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51" name="Shape 351"/>
              <p:cNvSpPr/>
              <p:nvPr/>
            </p:nvSpPr>
            <p:spPr>
              <a:xfrm>
                <a:off x="0" y="974001"/>
                <a:ext cx="84874" cy="84874"/>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52" name="Shape 352"/>
              <p:cNvSpPr/>
              <p:nvPr/>
            </p:nvSpPr>
            <p:spPr>
              <a:xfrm>
                <a:off x="433169" y="707300"/>
                <a:ext cx="84875" cy="8487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53" name="Shape 353"/>
              <p:cNvSpPr/>
              <p:nvPr/>
            </p:nvSpPr>
            <p:spPr>
              <a:xfrm>
                <a:off x="650716" y="974001"/>
                <a:ext cx="84875" cy="84874"/>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54" name="Shape 354"/>
              <p:cNvSpPr/>
              <p:nvPr/>
            </p:nvSpPr>
            <p:spPr>
              <a:xfrm>
                <a:off x="509256" y="424380"/>
                <a:ext cx="84875" cy="8487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55" name="Shape 355"/>
              <p:cNvSpPr/>
              <p:nvPr/>
            </p:nvSpPr>
            <p:spPr>
              <a:xfrm>
                <a:off x="1159972" y="282920"/>
                <a:ext cx="84875" cy="8487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56" name="Shape 356"/>
              <p:cNvSpPr/>
              <p:nvPr/>
            </p:nvSpPr>
            <p:spPr>
              <a:xfrm>
                <a:off x="961928" y="396088"/>
                <a:ext cx="84875" cy="8487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57" name="Shape 357"/>
              <p:cNvSpPr/>
              <p:nvPr/>
            </p:nvSpPr>
            <p:spPr>
              <a:xfrm>
                <a:off x="1103388" y="877052"/>
                <a:ext cx="84875" cy="8487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58" name="Shape 358"/>
              <p:cNvSpPr/>
              <p:nvPr/>
            </p:nvSpPr>
            <p:spPr>
              <a:xfrm>
                <a:off x="1244848" y="1216556"/>
                <a:ext cx="84875" cy="8487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59" name="Shape 359"/>
              <p:cNvSpPr/>
              <p:nvPr/>
            </p:nvSpPr>
            <p:spPr>
              <a:xfrm>
                <a:off x="1046804" y="0"/>
                <a:ext cx="84875" cy="84874"/>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60" name="Shape 360"/>
              <p:cNvSpPr/>
              <p:nvPr/>
            </p:nvSpPr>
            <p:spPr>
              <a:xfrm>
                <a:off x="1442893" y="565840"/>
                <a:ext cx="84874" cy="8487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61" name="Shape 361"/>
              <p:cNvSpPr/>
              <p:nvPr/>
            </p:nvSpPr>
            <p:spPr>
              <a:xfrm>
                <a:off x="879238" y="707300"/>
                <a:ext cx="84875" cy="8487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62" name="Shape 362"/>
              <p:cNvSpPr/>
              <p:nvPr/>
            </p:nvSpPr>
            <p:spPr>
              <a:xfrm>
                <a:off x="1754104" y="877052"/>
                <a:ext cx="84875" cy="8487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63" name="Shape 363"/>
              <p:cNvSpPr/>
              <p:nvPr/>
            </p:nvSpPr>
            <p:spPr>
              <a:xfrm>
                <a:off x="1527768" y="254628"/>
                <a:ext cx="84875" cy="84874"/>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grpSp>
        <p:sp>
          <p:nvSpPr>
            <p:cNvPr id="365" name="Shape 365"/>
            <p:cNvSpPr/>
            <p:nvPr/>
          </p:nvSpPr>
          <p:spPr>
            <a:xfrm>
              <a:off x="0" y="1599619"/>
              <a:ext cx="2296083" cy="1"/>
            </a:xfrm>
            <a:prstGeom prst="line">
              <a:avLst/>
            </a:prstGeom>
            <a:noFill/>
            <a:ln w="25400" cap="flat">
              <a:solidFill>
                <a:schemeClr val="accent1"/>
              </a:solidFill>
              <a:prstDash val="solid"/>
              <a:round/>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66" name="Shape 366"/>
            <p:cNvSpPr/>
            <p:nvPr/>
          </p:nvSpPr>
          <p:spPr>
            <a:xfrm flipV="1">
              <a:off x="0" y="0"/>
              <a:ext cx="1" cy="1573640"/>
            </a:xfrm>
            <a:prstGeom prst="line">
              <a:avLst/>
            </a:prstGeom>
            <a:noFill/>
            <a:ln w="25400" cap="flat">
              <a:solidFill>
                <a:schemeClr val="accent1"/>
              </a:solidFill>
              <a:prstDash val="solid"/>
              <a:round/>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Shape 369"/>
          <p:cNvSpPr>
            <a:spLocks noGrp="1"/>
          </p:cNvSpPr>
          <p:nvPr>
            <p:ph type="title"/>
          </p:nvPr>
        </p:nvSpPr>
        <p:spPr>
          <a:prstGeom prst="rect">
            <a:avLst/>
          </a:prstGeom>
        </p:spPr>
        <p:txBody>
          <a:bodyPr/>
          <a:lstStyle>
            <a:lvl1pPr defTabSz="448055">
              <a:defRPr sz="3136"/>
            </a:lvl1pPr>
          </a:lstStyle>
          <a:p>
            <a:r>
              <a:t>2 classes (blue and red) defined by 2 features</a:t>
            </a:r>
          </a:p>
        </p:txBody>
      </p:sp>
      <p:grpSp>
        <p:nvGrpSpPr>
          <p:cNvPr id="393" name="Group 393"/>
          <p:cNvGrpSpPr/>
          <p:nvPr/>
        </p:nvGrpSpPr>
        <p:grpSpPr>
          <a:xfrm>
            <a:off x="1130452" y="1356733"/>
            <a:ext cx="6883096" cy="4845301"/>
            <a:chOff x="0" y="0"/>
            <a:chExt cx="6883095" cy="4845299"/>
          </a:xfrm>
        </p:grpSpPr>
        <p:grpSp>
          <p:nvGrpSpPr>
            <p:cNvPr id="387" name="Group 387"/>
            <p:cNvGrpSpPr/>
            <p:nvPr/>
          </p:nvGrpSpPr>
          <p:grpSpPr>
            <a:xfrm>
              <a:off x="937166" y="232897"/>
              <a:ext cx="5638796" cy="3886196"/>
              <a:chOff x="0" y="0"/>
              <a:chExt cx="5638795" cy="3886195"/>
            </a:xfrm>
          </p:grpSpPr>
          <p:sp>
            <p:nvSpPr>
              <p:cNvPr id="370" name="Shape 370"/>
              <p:cNvSpPr/>
              <p:nvPr/>
            </p:nvSpPr>
            <p:spPr>
              <a:xfrm>
                <a:off x="838200" y="1371600"/>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71" name="Shape 371"/>
              <p:cNvSpPr/>
              <p:nvPr/>
            </p:nvSpPr>
            <p:spPr>
              <a:xfrm>
                <a:off x="685800" y="152400"/>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72" name="Shape 372"/>
              <p:cNvSpPr/>
              <p:nvPr/>
            </p:nvSpPr>
            <p:spPr>
              <a:xfrm>
                <a:off x="1600200" y="304800"/>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73" name="Shape 373"/>
              <p:cNvSpPr/>
              <p:nvPr/>
            </p:nvSpPr>
            <p:spPr>
              <a:xfrm>
                <a:off x="2667000" y="152400"/>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74" name="Shape 374"/>
              <p:cNvSpPr/>
              <p:nvPr/>
            </p:nvSpPr>
            <p:spPr>
              <a:xfrm>
                <a:off x="0" y="1905000"/>
                <a:ext cx="228595" cy="228596"/>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75" name="Shape 375"/>
              <p:cNvSpPr/>
              <p:nvPr/>
            </p:nvSpPr>
            <p:spPr>
              <a:xfrm>
                <a:off x="1828800" y="2590800"/>
                <a:ext cx="228595" cy="228596"/>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76" name="Shape 376"/>
              <p:cNvSpPr/>
              <p:nvPr/>
            </p:nvSpPr>
            <p:spPr>
              <a:xfrm>
                <a:off x="762000" y="3657600"/>
                <a:ext cx="228595" cy="228596"/>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77" name="Shape 377"/>
              <p:cNvSpPr/>
              <p:nvPr/>
            </p:nvSpPr>
            <p:spPr>
              <a:xfrm>
                <a:off x="2057400" y="1143000"/>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78" name="Shape 378"/>
              <p:cNvSpPr/>
              <p:nvPr/>
            </p:nvSpPr>
            <p:spPr>
              <a:xfrm>
                <a:off x="3810000" y="762000"/>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79" name="Shape 379"/>
              <p:cNvSpPr/>
              <p:nvPr/>
            </p:nvSpPr>
            <p:spPr>
              <a:xfrm>
                <a:off x="3276600" y="1066800"/>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80" name="Shape 380"/>
              <p:cNvSpPr/>
              <p:nvPr/>
            </p:nvSpPr>
            <p:spPr>
              <a:xfrm>
                <a:off x="3657600" y="2362200"/>
                <a:ext cx="228595" cy="228596"/>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81" name="Shape 381"/>
              <p:cNvSpPr/>
              <p:nvPr/>
            </p:nvSpPr>
            <p:spPr>
              <a:xfrm>
                <a:off x="4038600" y="3276600"/>
                <a:ext cx="228596" cy="228596"/>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82" name="Shape 382"/>
              <p:cNvSpPr/>
              <p:nvPr/>
            </p:nvSpPr>
            <p:spPr>
              <a:xfrm>
                <a:off x="3505200" y="0"/>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83" name="Shape 383"/>
              <p:cNvSpPr/>
              <p:nvPr/>
            </p:nvSpPr>
            <p:spPr>
              <a:xfrm>
                <a:off x="4572000" y="1524000"/>
                <a:ext cx="228596"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84" name="Shape 384"/>
              <p:cNvSpPr/>
              <p:nvPr/>
            </p:nvSpPr>
            <p:spPr>
              <a:xfrm>
                <a:off x="2438400" y="1828800"/>
                <a:ext cx="228595" cy="228596"/>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85" name="Shape 385"/>
              <p:cNvSpPr/>
              <p:nvPr/>
            </p:nvSpPr>
            <p:spPr>
              <a:xfrm>
                <a:off x="5410200" y="2362200"/>
                <a:ext cx="228596" cy="228596"/>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86" name="Shape 386"/>
              <p:cNvSpPr/>
              <p:nvPr/>
            </p:nvSpPr>
            <p:spPr>
              <a:xfrm>
                <a:off x="4800600" y="685800"/>
                <a:ext cx="228596"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grpSp>
        <p:grpSp>
          <p:nvGrpSpPr>
            <p:cNvPr id="390" name="Group 390"/>
            <p:cNvGrpSpPr/>
            <p:nvPr/>
          </p:nvGrpSpPr>
          <p:grpSpPr>
            <a:xfrm>
              <a:off x="440339" y="-1"/>
              <a:ext cx="6442756" cy="4531706"/>
              <a:chOff x="0" y="0"/>
              <a:chExt cx="6442755" cy="4531704"/>
            </a:xfrm>
          </p:grpSpPr>
          <p:sp>
            <p:nvSpPr>
              <p:cNvPr id="388" name="Shape 388"/>
              <p:cNvSpPr/>
              <p:nvPr/>
            </p:nvSpPr>
            <p:spPr>
              <a:xfrm>
                <a:off x="-1" y="4523366"/>
                <a:ext cx="6442757" cy="1"/>
              </a:xfrm>
              <a:prstGeom prst="line">
                <a:avLst/>
              </a:prstGeom>
              <a:noFill/>
              <a:ln w="50800" cap="flat">
                <a:solidFill>
                  <a:srgbClr val="000000"/>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sz="1200">
                    <a:latin typeface="Helvetica Neue"/>
                    <a:ea typeface="Helvetica Neue"/>
                    <a:cs typeface="Helvetica Neue"/>
                    <a:sym typeface="Helvetica Neue"/>
                  </a:defRPr>
                </a:pPr>
                <a:endParaRPr/>
              </a:p>
            </p:txBody>
          </p:sp>
          <p:sp>
            <p:nvSpPr>
              <p:cNvPr id="389" name="Shape 389"/>
              <p:cNvSpPr/>
              <p:nvPr/>
            </p:nvSpPr>
            <p:spPr>
              <a:xfrm flipV="1">
                <a:off x="26928" y="-1"/>
                <a:ext cx="2" cy="4531705"/>
              </a:xfrm>
              <a:prstGeom prst="line">
                <a:avLst/>
              </a:prstGeom>
              <a:noFill/>
              <a:ln w="50800" cap="flat">
                <a:solidFill>
                  <a:srgbClr val="BBE0E3"/>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sz="1200">
                    <a:latin typeface="Helvetica Neue"/>
                    <a:ea typeface="Helvetica Neue"/>
                    <a:cs typeface="Helvetica Neue"/>
                    <a:sym typeface="Helvetica Neue"/>
                  </a:defRPr>
                </a:pPr>
                <a:endParaRPr/>
              </a:p>
            </p:txBody>
          </p:sp>
        </p:grpSp>
        <p:sp>
          <p:nvSpPr>
            <p:cNvPr id="391" name="Shape 391"/>
            <p:cNvSpPr/>
            <p:nvPr/>
          </p:nvSpPr>
          <p:spPr>
            <a:xfrm>
              <a:off x="3031139" y="4553199"/>
              <a:ext cx="1169715"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2000">
                  <a:latin typeface="Lucida Grande"/>
                  <a:ea typeface="Lucida Grande"/>
                  <a:cs typeface="Lucida Grande"/>
                  <a:sym typeface="Lucida Grande"/>
                </a:defRPr>
              </a:lvl1pPr>
            </a:lstStyle>
            <a:p>
              <a:r>
                <a:t>Feature 1</a:t>
              </a:r>
            </a:p>
          </p:txBody>
        </p:sp>
        <p:sp>
          <p:nvSpPr>
            <p:cNvPr id="392" name="Shape 392"/>
            <p:cNvSpPr/>
            <p:nvPr/>
          </p:nvSpPr>
          <p:spPr>
            <a:xfrm rot="16200000">
              <a:off x="-438808" y="2165522"/>
              <a:ext cx="1169716"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2000">
                  <a:latin typeface="Lucida Grande"/>
                  <a:ea typeface="Lucida Grande"/>
                  <a:cs typeface="Lucida Grande"/>
                  <a:sym typeface="Lucida Grande"/>
                </a:defRPr>
              </a:lvl1pPr>
            </a:lstStyle>
            <a:p>
              <a:r>
                <a:t>Feature 2</a:t>
              </a:r>
            </a:p>
          </p:txBody>
        </p:sp>
      </p:gr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hape 395"/>
          <p:cNvSpPr>
            <a:spLocks noGrp="1"/>
          </p:cNvSpPr>
          <p:nvPr>
            <p:ph type="title"/>
          </p:nvPr>
        </p:nvSpPr>
        <p:spPr>
          <a:prstGeom prst="rect">
            <a:avLst/>
          </a:prstGeom>
        </p:spPr>
        <p:txBody>
          <a:bodyPr>
            <a:normAutofit fontScale="90000"/>
          </a:bodyPr>
          <a:lstStyle>
            <a:lvl1pPr defTabSz="429768">
              <a:defRPr sz="3008"/>
            </a:lvl1pPr>
          </a:lstStyle>
          <a:p>
            <a:r>
              <a:t>What are the class labels assigned to the grey instances?</a:t>
            </a:r>
          </a:p>
        </p:txBody>
      </p:sp>
      <p:grpSp>
        <p:nvGrpSpPr>
          <p:cNvPr id="417" name="Group 417"/>
          <p:cNvGrpSpPr/>
          <p:nvPr/>
        </p:nvGrpSpPr>
        <p:grpSpPr>
          <a:xfrm>
            <a:off x="2067618" y="1589630"/>
            <a:ext cx="5638796" cy="3886196"/>
            <a:chOff x="-2" y="-2"/>
            <a:chExt cx="5638795" cy="3886195"/>
          </a:xfrm>
        </p:grpSpPr>
        <p:sp>
          <p:nvSpPr>
            <p:cNvPr id="396" name="Shape 396"/>
            <p:cNvSpPr/>
            <p:nvPr/>
          </p:nvSpPr>
          <p:spPr>
            <a:xfrm>
              <a:off x="838197" y="13715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97" name="Shape 397"/>
            <p:cNvSpPr/>
            <p:nvPr/>
          </p:nvSpPr>
          <p:spPr>
            <a:xfrm>
              <a:off x="685797" y="1523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98" name="Shape 398"/>
            <p:cNvSpPr/>
            <p:nvPr/>
          </p:nvSpPr>
          <p:spPr>
            <a:xfrm>
              <a:off x="1600197" y="3047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399" name="Shape 399"/>
            <p:cNvSpPr/>
            <p:nvPr/>
          </p:nvSpPr>
          <p:spPr>
            <a:xfrm>
              <a:off x="2666997" y="1523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00" name="Shape 400"/>
            <p:cNvSpPr/>
            <p:nvPr/>
          </p:nvSpPr>
          <p:spPr>
            <a:xfrm>
              <a:off x="-3" y="19049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01" name="Shape 401"/>
            <p:cNvSpPr/>
            <p:nvPr/>
          </p:nvSpPr>
          <p:spPr>
            <a:xfrm>
              <a:off x="1828797" y="2590797"/>
              <a:ext cx="228595" cy="228596"/>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02" name="Shape 402"/>
            <p:cNvSpPr/>
            <p:nvPr/>
          </p:nvSpPr>
          <p:spPr>
            <a:xfrm>
              <a:off x="761997" y="3657598"/>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03" name="Shape 403"/>
            <p:cNvSpPr/>
            <p:nvPr/>
          </p:nvSpPr>
          <p:spPr>
            <a:xfrm>
              <a:off x="2057397" y="11429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04" name="Shape 404"/>
            <p:cNvSpPr/>
            <p:nvPr/>
          </p:nvSpPr>
          <p:spPr>
            <a:xfrm>
              <a:off x="3809997" y="7619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05" name="Shape 405"/>
            <p:cNvSpPr/>
            <p:nvPr/>
          </p:nvSpPr>
          <p:spPr>
            <a:xfrm>
              <a:off x="3276597" y="10667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06" name="Shape 406"/>
            <p:cNvSpPr/>
            <p:nvPr/>
          </p:nvSpPr>
          <p:spPr>
            <a:xfrm>
              <a:off x="3657597" y="2362197"/>
              <a:ext cx="228595" cy="228596"/>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07" name="Shape 407"/>
            <p:cNvSpPr/>
            <p:nvPr/>
          </p:nvSpPr>
          <p:spPr>
            <a:xfrm>
              <a:off x="4038598" y="3276598"/>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08" name="Shape 408"/>
            <p:cNvSpPr/>
            <p:nvPr/>
          </p:nvSpPr>
          <p:spPr>
            <a:xfrm>
              <a:off x="3505197" y="-3"/>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09" name="Shape 409"/>
            <p:cNvSpPr/>
            <p:nvPr/>
          </p:nvSpPr>
          <p:spPr>
            <a:xfrm>
              <a:off x="4571998" y="15239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10" name="Shape 410"/>
            <p:cNvSpPr/>
            <p:nvPr/>
          </p:nvSpPr>
          <p:spPr>
            <a:xfrm>
              <a:off x="2438397" y="18287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11" name="Shape 411"/>
            <p:cNvSpPr/>
            <p:nvPr/>
          </p:nvSpPr>
          <p:spPr>
            <a:xfrm>
              <a:off x="3047997" y="761997"/>
              <a:ext cx="228595" cy="228595"/>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12" name="Shape 412"/>
            <p:cNvSpPr/>
            <p:nvPr/>
          </p:nvSpPr>
          <p:spPr>
            <a:xfrm>
              <a:off x="1447797" y="1981197"/>
              <a:ext cx="228595" cy="228595"/>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13" name="Shape 413"/>
            <p:cNvSpPr/>
            <p:nvPr/>
          </p:nvSpPr>
          <p:spPr>
            <a:xfrm>
              <a:off x="3428997" y="2057397"/>
              <a:ext cx="228595" cy="228595"/>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14" name="Shape 414"/>
            <p:cNvSpPr/>
            <p:nvPr/>
          </p:nvSpPr>
          <p:spPr>
            <a:xfrm>
              <a:off x="2362197" y="3124198"/>
              <a:ext cx="228595" cy="228595"/>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15" name="Shape 415"/>
            <p:cNvSpPr/>
            <p:nvPr/>
          </p:nvSpPr>
          <p:spPr>
            <a:xfrm>
              <a:off x="5410198" y="2362197"/>
              <a:ext cx="228595" cy="228596"/>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16" name="Shape 416"/>
            <p:cNvSpPr/>
            <p:nvPr/>
          </p:nvSpPr>
          <p:spPr>
            <a:xfrm>
              <a:off x="4800598" y="6857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grpSp>
      <p:grpSp>
        <p:nvGrpSpPr>
          <p:cNvPr id="420" name="Group 420"/>
          <p:cNvGrpSpPr/>
          <p:nvPr/>
        </p:nvGrpSpPr>
        <p:grpSpPr>
          <a:xfrm>
            <a:off x="1570792" y="1356733"/>
            <a:ext cx="6442756" cy="4531705"/>
            <a:chOff x="0" y="0"/>
            <a:chExt cx="6442755" cy="4531704"/>
          </a:xfrm>
        </p:grpSpPr>
        <p:sp>
          <p:nvSpPr>
            <p:cNvPr id="418" name="Shape 418"/>
            <p:cNvSpPr/>
            <p:nvPr/>
          </p:nvSpPr>
          <p:spPr>
            <a:xfrm>
              <a:off x="-1" y="4523366"/>
              <a:ext cx="6442757" cy="1"/>
            </a:xfrm>
            <a:prstGeom prst="line">
              <a:avLst/>
            </a:prstGeom>
            <a:noFill/>
            <a:ln w="50800" cap="flat">
              <a:solidFill>
                <a:srgbClr val="000000"/>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sz="1200">
                  <a:latin typeface="Helvetica Neue"/>
                  <a:ea typeface="Helvetica Neue"/>
                  <a:cs typeface="Helvetica Neue"/>
                  <a:sym typeface="Helvetica Neue"/>
                </a:defRPr>
              </a:pPr>
              <a:endParaRPr/>
            </a:p>
          </p:txBody>
        </p:sp>
        <p:sp>
          <p:nvSpPr>
            <p:cNvPr id="419" name="Shape 419"/>
            <p:cNvSpPr/>
            <p:nvPr/>
          </p:nvSpPr>
          <p:spPr>
            <a:xfrm flipV="1">
              <a:off x="26928" y="-1"/>
              <a:ext cx="2" cy="4531705"/>
            </a:xfrm>
            <a:prstGeom prst="line">
              <a:avLst/>
            </a:prstGeom>
            <a:noFill/>
            <a:ln w="50800" cap="flat">
              <a:solidFill>
                <a:srgbClr val="BBE0E3"/>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sz="1200">
                  <a:latin typeface="Helvetica Neue"/>
                  <a:ea typeface="Helvetica Neue"/>
                  <a:cs typeface="Helvetica Neue"/>
                  <a:sym typeface="Helvetica Neue"/>
                </a:defRPr>
              </a:pPr>
              <a:endParaRPr/>
            </a:p>
          </p:txBody>
        </p:sp>
      </p:grpSp>
      <p:sp>
        <p:nvSpPr>
          <p:cNvPr id="421" name="Shape 421"/>
          <p:cNvSpPr/>
          <p:nvPr/>
        </p:nvSpPr>
        <p:spPr>
          <a:xfrm>
            <a:off x="4161591" y="5909933"/>
            <a:ext cx="1169716"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latin typeface="Lucida Grande"/>
                <a:ea typeface="Lucida Grande"/>
                <a:cs typeface="Lucida Grande"/>
                <a:sym typeface="Lucida Grande"/>
              </a:defRPr>
            </a:lvl1pPr>
          </a:lstStyle>
          <a:p>
            <a:r>
              <a:t>Feature 1</a:t>
            </a:r>
          </a:p>
        </p:txBody>
      </p:sp>
      <p:sp>
        <p:nvSpPr>
          <p:cNvPr id="422" name="Shape 422"/>
          <p:cNvSpPr/>
          <p:nvPr/>
        </p:nvSpPr>
        <p:spPr>
          <a:xfrm rot="16200000">
            <a:off x="691645" y="3522255"/>
            <a:ext cx="1169715"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latin typeface="Lucida Grande"/>
                <a:ea typeface="Lucida Grande"/>
                <a:cs typeface="Lucida Grande"/>
                <a:sym typeface="Lucida Grande"/>
              </a:defRPr>
            </a:lvl1pPr>
          </a:lstStyle>
          <a:p>
            <a:r>
              <a:t>Feature 2</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a:spLocks noGrp="1"/>
          </p:cNvSpPr>
          <p:nvPr>
            <p:ph type="title"/>
          </p:nvPr>
        </p:nvSpPr>
        <p:spPr>
          <a:prstGeom prst="rect">
            <a:avLst/>
          </a:prstGeom>
        </p:spPr>
        <p:txBody>
          <a:bodyPr/>
          <a:lstStyle/>
          <a:p>
            <a:r>
              <a:t>Decision Boundaries</a:t>
            </a:r>
          </a:p>
        </p:txBody>
      </p:sp>
      <p:sp>
        <p:nvSpPr>
          <p:cNvPr id="425" name="Shape 425"/>
          <p:cNvSpPr>
            <a:spLocks noGrp="1"/>
          </p:cNvSpPr>
          <p:nvPr>
            <p:ph type="body" idx="1"/>
          </p:nvPr>
        </p:nvSpPr>
        <p:spPr>
          <a:xfrm>
            <a:off x="457200" y="1235520"/>
            <a:ext cx="8406359" cy="4946355"/>
          </a:xfrm>
          <a:prstGeom prst="rect">
            <a:avLst/>
          </a:prstGeom>
        </p:spPr>
        <p:txBody>
          <a:bodyPr/>
          <a:lstStyle/>
          <a:p>
            <a:pPr marL="332613" indent="-332613" defTabSz="443484">
              <a:spcBef>
                <a:spcPts val="500"/>
              </a:spcBef>
              <a:defRPr sz="2134"/>
            </a:pPr>
            <a:r>
              <a:t>Classifiers are trained on the dataset (labelled data points) and automatically “draw” a decision boundary between the two classes</a:t>
            </a:r>
          </a:p>
          <a:p>
            <a:pPr marL="332613" indent="-332613" defTabSz="443484">
              <a:spcBef>
                <a:spcPts val="500"/>
              </a:spcBef>
              <a:defRPr sz="2134"/>
            </a:pPr>
            <a:endParaRPr/>
          </a:p>
          <a:p>
            <a:pPr marL="332613" indent="-332613" defTabSz="443484">
              <a:spcBef>
                <a:spcPts val="500"/>
              </a:spcBef>
              <a:defRPr sz="2134"/>
            </a:pPr>
            <a:r>
              <a:t>The decision boundary can be a straight line (“stiff”) or a wiggly line (“flexible”)</a:t>
            </a:r>
          </a:p>
          <a:p>
            <a:pPr marL="332613" indent="-332613" defTabSz="443484">
              <a:spcBef>
                <a:spcPts val="500"/>
              </a:spcBef>
              <a:defRPr sz="2134"/>
            </a:pPr>
            <a:endParaRPr/>
          </a:p>
          <a:p>
            <a:pPr marL="332613" indent="-332613" defTabSz="443484">
              <a:spcBef>
                <a:spcPts val="500"/>
              </a:spcBef>
              <a:defRPr sz="2134"/>
            </a:pPr>
            <a:r>
              <a:t>The decision boundary is considered to be a model of the separation between the two classes</a:t>
            </a:r>
            <a:br/>
            <a:endParaRPr/>
          </a:p>
          <a:p>
            <a:pPr marL="332613" indent="-332613" defTabSz="443484">
              <a:spcBef>
                <a:spcPts val="500"/>
              </a:spcBef>
              <a:defRPr sz="2134"/>
            </a:pPr>
            <a:r>
              <a:t>The model is induced from the data</a:t>
            </a:r>
          </a:p>
          <a:p>
            <a:pPr marL="332613" indent="-332613" defTabSz="443484">
              <a:spcBef>
                <a:spcPts val="500"/>
              </a:spcBef>
              <a:defRPr sz="2134"/>
            </a:pPr>
            <a:endParaRPr/>
          </a:p>
          <a:p>
            <a:pPr marL="332613" indent="-332613" defTabSz="443484">
              <a:spcBef>
                <a:spcPts val="500"/>
              </a:spcBef>
              <a:defRPr sz="2134"/>
            </a:pPr>
            <a:r>
              <a:t>The complexity of the model is proportional to the wiggly-ness of the decision boundary</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hape 427"/>
          <p:cNvSpPr>
            <a:spLocks noGrp="1"/>
          </p:cNvSpPr>
          <p:nvPr>
            <p:ph type="title"/>
          </p:nvPr>
        </p:nvSpPr>
        <p:spPr>
          <a:xfrm>
            <a:off x="457200" y="-1842"/>
            <a:ext cx="8229600" cy="952242"/>
          </a:xfrm>
          <a:prstGeom prst="rect">
            <a:avLst/>
          </a:prstGeom>
        </p:spPr>
        <p:txBody>
          <a:bodyPr/>
          <a:lstStyle>
            <a:lvl1pPr defTabSz="443484">
              <a:defRPr sz="3104"/>
            </a:lvl1pPr>
          </a:lstStyle>
          <a:p>
            <a:r>
              <a:t>Decision Boundaries: linear decision boundary</a:t>
            </a:r>
          </a:p>
        </p:txBody>
      </p:sp>
      <p:grpSp>
        <p:nvGrpSpPr>
          <p:cNvPr id="459" name="Group 459"/>
          <p:cNvGrpSpPr/>
          <p:nvPr/>
        </p:nvGrpSpPr>
        <p:grpSpPr>
          <a:xfrm>
            <a:off x="1130452" y="1094684"/>
            <a:ext cx="6883096" cy="5107350"/>
            <a:chOff x="0" y="0"/>
            <a:chExt cx="6883095" cy="5107348"/>
          </a:xfrm>
        </p:grpSpPr>
        <p:sp>
          <p:nvSpPr>
            <p:cNvPr id="428" name="Shape 428"/>
            <p:cNvSpPr/>
            <p:nvPr/>
          </p:nvSpPr>
          <p:spPr>
            <a:xfrm flipV="1">
              <a:off x="2418304" y="39783"/>
              <a:ext cx="1859101" cy="4976236"/>
            </a:xfrm>
            <a:prstGeom prst="line">
              <a:avLst/>
            </a:prstGeom>
            <a:noFill/>
            <a:ln w="88900" cap="flat">
              <a:solidFill>
                <a:srgbClr val="00F90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grpSp>
          <p:nvGrpSpPr>
            <p:cNvPr id="450" name="Group 450"/>
            <p:cNvGrpSpPr/>
            <p:nvPr/>
          </p:nvGrpSpPr>
          <p:grpSpPr>
            <a:xfrm>
              <a:off x="937166" y="494945"/>
              <a:ext cx="5638796" cy="3886196"/>
              <a:chOff x="-2" y="-2"/>
              <a:chExt cx="5638795" cy="3886195"/>
            </a:xfrm>
          </p:grpSpPr>
          <p:sp>
            <p:nvSpPr>
              <p:cNvPr id="429" name="Shape 429"/>
              <p:cNvSpPr/>
              <p:nvPr/>
            </p:nvSpPr>
            <p:spPr>
              <a:xfrm>
                <a:off x="838197" y="13715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30" name="Shape 430"/>
              <p:cNvSpPr/>
              <p:nvPr/>
            </p:nvSpPr>
            <p:spPr>
              <a:xfrm>
                <a:off x="685797" y="1523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31" name="Shape 431"/>
              <p:cNvSpPr/>
              <p:nvPr/>
            </p:nvSpPr>
            <p:spPr>
              <a:xfrm>
                <a:off x="1600197" y="3047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32" name="Shape 432"/>
              <p:cNvSpPr/>
              <p:nvPr/>
            </p:nvSpPr>
            <p:spPr>
              <a:xfrm>
                <a:off x="2666997" y="1523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33" name="Shape 433"/>
              <p:cNvSpPr/>
              <p:nvPr/>
            </p:nvSpPr>
            <p:spPr>
              <a:xfrm>
                <a:off x="-3" y="19049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34" name="Shape 434"/>
              <p:cNvSpPr/>
              <p:nvPr/>
            </p:nvSpPr>
            <p:spPr>
              <a:xfrm>
                <a:off x="1828797" y="2590797"/>
                <a:ext cx="228595" cy="228596"/>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35" name="Shape 435"/>
              <p:cNvSpPr/>
              <p:nvPr/>
            </p:nvSpPr>
            <p:spPr>
              <a:xfrm>
                <a:off x="761997" y="3657598"/>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36" name="Shape 436"/>
              <p:cNvSpPr/>
              <p:nvPr/>
            </p:nvSpPr>
            <p:spPr>
              <a:xfrm>
                <a:off x="2057397" y="11429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37" name="Shape 437"/>
              <p:cNvSpPr/>
              <p:nvPr/>
            </p:nvSpPr>
            <p:spPr>
              <a:xfrm>
                <a:off x="3809997" y="7619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38" name="Shape 438"/>
              <p:cNvSpPr/>
              <p:nvPr/>
            </p:nvSpPr>
            <p:spPr>
              <a:xfrm>
                <a:off x="3276597" y="10667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39" name="Shape 439"/>
              <p:cNvSpPr/>
              <p:nvPr/>
            </p:nvSpPr>
            <p:spPr>
              <a:xfrm>
                <a:off x="3657597" y="2362197"/>
                <a:ext cx="228595" cy="228596"/>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40" name="Shape 440"/>
              <p:cNvSpPr/>
              <p:nvPr/>
            </p:nvSpPr>
            <p:spPr>
              <a:xfrm>
                <a:off x="4038598" y="3276598"/>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41" name="Shape 441"/>
              <p:cNvSpPr/>
              <p:nvPr/>
            </p:nvSpPr>
            <p:spPr>
              <a:xfrm>
                <a:off x="3505197" y="-3"/>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42" name="Shape 442"/>
              <p:cNvSpPr/>
              <p:nvPr/>
            </p:nvSpPr>
            <p:spPr>
              <a:xfrm>
                <a:off x="4571998" y="15239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43" name="Shape 443"/>
              <p:cNvSpPr/>
              <p:nvPr/>
            </p:nvSpPr>
            <p:spPr>
              <a:xfrm>
                <a:off x="2438397" y="18287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44" name="Shape 444"/>
              <p:cNvSpPr/>
              <p:nvPr/>
            </p:nvSpPr>
            <p:spPr>
              <a:xfrm>
                <a:off x="3047997" y="761997"/>
                <a:ext cx="228595" cy="228595"/>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45" name="Shape 445"/>
              <p:cNvSpPr/>
              <p:nvPr/>
            </p:nvSpPr>
            <p:spPr>
              <a:xfrm>
                <a:off x="1447797" y="1981197"/>
                <a:ext cx="228595" cy="228595"/>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46" name="Shape 446"/>
              <p:cNvSpPr/>
              <p:nvPr/>
            </p:nvSpPr>
            <p:spPr>
              <a:xfrm>
                <a:off x="3428997" y="2057397"/>
                <a:ext cx="228595" cy="228595"/>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47" name="Shape 447"/>
              <p:cNvSpPr/>
              <p:nvPr/>
            </p:nvSpPr>
            <p:spPr>
              <a:xfrm>
                <a:off x="2362197" y="3124198"/>
                <a:ext cx="228595" cy="228595"/>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48" name="Shape 448"/>
              <p:cNvSpPr/>
              <p:nvPr/>
            </p:nvSpPr>
            <p:spPr>
              <a:xfrm>
                <a:off x="5410198" y="2362197"/>
                <a:ext cx="228595" cy="228596"/>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49" name="Shape 449"/>
              <p:cNvSpPr/>
              <p:nvPr/>
            </p:nvSpPr>
            <p:spPr>
              <a:xfrm>
                <a:off x="4800598" y="6857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grpSp>
        <p:grpSp>
          <p:nvGrpSpPr>
            <p:cNvPr id="453" name="Group 453"/>
            <p:cNvGrpSpPr/>
            <p:nvPr/>
          </p:nvGrpSpPr>
          <p:grpSpPr>
            <a:xfrm>
              <a:off x="440339" y="262048"/>
              <a:ext cx="6442756" cy="4531706"/>
              <a:chOff x="0" y="0"/>
              <a:chExt cx="6442755" cy="4531704"/>
            </a:xfrm>
          </p:grpSpPr>
          <p:sp>
            <p:nvSpPr>
              <p:cNvPr id="451" name="Shape 451"/>
              <p:cNvSpPr/>
              <p:nvPr/>
            </p:nvSpPr>
            <p:spPr>
              <a:xfrm>
                <a:off x="-1" y="4523366"/>
                <a:ext cx="6442757" cy="1"/>
              </a:xfrm>
              <a:prstGeom prst="line">
                <a:avLst/>
              </a:prstGeom>
              <a:noFill/>
              <a:ln w="50800" cap="flat">
                <a:solidFill>
                  <a:srgbClr val="000000"/>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sz="1200">
                    <a:latin typeface="Helvetica Neue"/>
                    <a:ea typeface="Helvetica Neue"/>
                    <a:cs typeface="Helvetica Neue"/>
                    <a:sym typeface="Helvetica Neue"/>
                  </a:defRPr>
                </a:pPr>
                <a:endParaRPr/>
              </a:p>
            </p:txBody>
          </p:sp>
          <p:sp>
            <p:nvSpPr>
              <p:cNvPr id="452" name="Shape 452"/>
              <p:cNvSpPr/>
              <p:nvPr/>
            </p:nvSpPr>
            <p:spPr>
              <a:xfrm flipV="1">
                <a:off x="26928" y="-1"/>
                <a:ext cx="2" cy="4531705"/>
              </a:xfrm>
              <a:prstGeom prst="line">
                <a:avLst/>
              </a:prstGeom>
              <a:noFill/>
              <a:ln w="50800" cap="flat">
                <a:solidFill>
                  <a:srgbClr val="BBE0E3"/>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sz="1200">
                    <a:latin typeface="Helvetica Neue"/>
                    <a:ea typeface="Helvetica Neue"/>
                    <a:cs typeface="Helvetica Neue"/>
                    <a:sym typeface="Helvetica Neue"/>
                  </a:defRPr>
                </a:pPr>
                <a:endParaRPr/>
              </a:p>
            </p:txBody>
          </p:sp>
        </p:grpSp>
        <p:sp>
          <p:nvSpPr>
            <p:cNvPr id="454" name="Shape 454"/>
            <p:cNvSpPr/>
            <p:nvPr/>
          </p:nvSpPr>
          <p:spPr>
            <a:xfrm>
              <a:off x="3031139" y="4815248"/>
              <a:ext cx="1169715"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2000">
                  <a:latin typeface="Lucida Grande"/>
                  <a:ea typeface="Lucida Grande"/>
                  <a:cs typeface="Lucida Grande"/>
                  <a:sym typeface="Lucida Grande"/>
                </a:defRPr>
              </a:lvl1pPr>
            </a:lstStyle>
            <a:p>
              <a:r>
                <a:t>Feature 1</a:t>
              </a:r>
            </a:p>
          </p:txBody>
        </p:sp>
        <p:sp>
          <p:nvSpPr>
            <p:cNvPr id="455" name="Shape 455"/>
            <p:cNvSpPr/>
            <p:nvPr/>
          </p:nvSpPr>
          <p:spPr>
            <a:xfrm rot="16200000">
              <a:off x="-438808" y="2427571"/>
              <a:ext cx="1169716"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2000">
                  <a:latin typeface="Lucida Grande"/>
                  <a:ea typeface="Lucida Grande"/>
                  <a:cs typeface="Lucida Grande"/>
                  <a:sym typeface="Lucida Grande"/>
                </a:defRPr>
              </a:lvl1pPr>
            </a:lstStyle>
            <a:p>
              <a:r>
                <a:t>Feature 2</a:t>
              </a:r>
            </a:p>
          </p:txBody>
        </p:sp>
        <p:sp>
          <p:nvSpPr>
            <p:cNvPr id="456" name="Shape 456"/>
            <p:cNvSpPr/>
            <p:nvPr/>
          </p:nvSpPr>
          <p:spPr>
            <a:xfrm>
              <a:off x="4716552" y="0"/>
              <a:ext cx="73904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“RED”</a:t>
              </a:r>
            </a:p>
          </p:txBody>
        </p:sp>
        <p:sp>
          <p:nvSpPr>
            <p:cNvPr id="457" name="Shape 457"/>
            <p:cNvSpPr/>
            <p:nvPr/>
          </p:nvSpPr>
          <p:spPr>
            <a:xfrm>
              <a:off x="2887752" y="0"/>
              <a:ext cx="85356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r>
                <a:t>“BLUE”</a:t>
              </a:r>
            </a:p>
          </p:txBody>
        </p:sp>
        <p:sp>
          <p:nvSpPr>
            <p:cNvPr id="458" name="Shape 458"/>
            <p:cNvSpPr/>
            <p:nvPr/>
          </p:nvSpPr>
          <p:spPr>
            <a:xfrm>
              <a:off x="3788546" y="139100"/>
              <a:ext cx="880778" cy="1"/>
            </a:xfrm>
            <a:prstGeom prst="line">
              <a:avLst/>
            </a:prstGeom>
            <a:noFill/>
            <a:ln w="50800" cap="flat">
              <a:solidFill>
                <a:srgbClr val="00F900"/>
              </a:solidFill>
              <a:prstDash val="solid"/>
              <a:round/>
              <a:headEnd type="arrow" w="med" len="med"/>
              <a:tailEnd type="arrow" w="med" len="me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grpSp>
      <p:sp>
        <p:nvSpPr>
          <p:cNvPr id="460" name="Shape 460"/>
          <p:cNvSpPr/>
          <p:nvPr/>
        </p:nvSpPr>
        <p:spPr>
          <a:xfrm>
            <a:off x="4021024" y="6504869"/>
            <a:ext cx="145085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simple model</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Shape 462"/>
          <p:cNvSpPr>
            <a:spLocks noGrp="1"/>
          </p:cNvSpPr>
          <p:nvPr>
            <p:ph type="title"/>
          </p:nvPr>
        </p:nvSpPr>
        <p:spPr>
          <a:xfrm>
            <a:off x="281582" y="-1842"/>
            <a:ext cx="8754117" cy="952242"/>
          </a:xfrm>
          <a:prstGeom prst="rect">
            <a:avLst/>
          </a:prstGeom>
        </p:spPr>
        <p:txBody>
          <a:bodyPr/>
          <a:lstStyle>
            <a:lvl1pPr defTabSz="434340">
              <a:defRPr sz="3040"/>
            </a:lvl1pPr>
          </a:lstStyle>
          <a:p>
            <a:r>
              <a:t>Decision Boundaries: nonlinear decision boundary</a:t>
            </a:r>
          </a:p>
        </p:txBody>
      </p:sp>
      <p:grpSp>
        <p:nvGrpSpPr>
          <p:cNvPr id="484" name="Group 484"/>
          <p:cNvGrpSpPr/>
          <p:nvPr/>
        </p:nvGrpSpPr>
        <p:grpSpPr>
          <a:xfrm>
            <a:off x="2067618" y="1589630"/>
            <a:ext cx="5638796" cy="3886196"/>
            <a:chOff x="-2" y="-2"/>
            <a:chExt cx="5638795" cy="3886195"/>
          </a:xfrm>
        </p:grpSpPr>
        <p:sp>
          <p:nvSpPr>
            <p:cNvPr id="463" name="Shape 463"/>
            <p:cNvSpPr/>
            <p:nvPr/>
          </p:nvSpPr>
          <p:spPr>
            <a:xfrm>
              <a:off x="838197" y="13715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64" name="Shape 464"/>
            <p:cNvSpPr/>
            <p:nvPr/>
          </p:nvSpPr>
          <p:spPr>
            <a:xfrm>
              <a:off x="685797" y="1523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65" name="Shape 465"/>
            <p:cNvSpPr/>
            <p:nvPr/>
          </p:nvSpPr>
          <p:spPr>
            <a:xfrm>
              <a:off x="1600197" y="3047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66" name="Shape 466"/>
            <p:cNvSpPr/>
            <p:nvPr/>
          </p:nvSpPr>
          <p:spPr>
            <a:xfrm>
              <a:off x="2666997" y="1523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67" name="Shape 467"/>
            <p:cNvSpPr/>
            <p:nvPr/>
          </p:nvSpPr>
          <p:spPr>
            <a:xfrm>
              <a:off x="-3" y="19049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68" name="Shape 468"/>
            <p:cNvSpPr/>
            <p:nvPr/>
          </p:nvSpPr>
          <p:spPr>
            <a:xfrm>
              <a:off x="1828797" y="2590797"/>
              <a:ext cx="228595" cy="228596"/>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69" name="Shape 469"/>
            <p:cNvSpPr/>
            <p:nvPr/>
          </p:nvSpPr>
          <p:spPr>
            <a:xfrm>
              <a:off x="761997" y="3657598"/>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70" name="Shape 470"/>
            <p:cNvSpPr/>
            <p:nvPr/>
          </p:nvSpPr>
          <p:spPr>
            <a:xfrm>
              <a:off x="2057397" y="1142997"/>
              <a:ext cx="228595" cy="228595"/>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71" name="Shape 471"/>
            <p:cNvSpPr/>
            <p:nvPr/>
          </p:nvSpPr>
          <p:spPr>
            <a:xfrm>
              <a:off x="3809997" y="7619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72" name="Shape 472"/>
            <p:cNvSpPr/>
            <p:nvPr/>
          </p:nvSpPr>
          <p:spPr>
            <a:xfrm>
              <a:off x="3276597" y="10667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73" name="Shape 473"/>
            <p:cNvSpPr/>
            <p:nvPr/>
          </p:nvSpPr>
          <p:spPr>
            <a:xfrm>
              <a:off x="3657597" y="2362197"/>
              <a:ext cx="228595" cy="228596"/>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74" name="Shape 474"/>
            <p:cNvSpPr/>
            <p:nvPr/>
          </p:nvSpPr>
          <p:spPr>
            <a:xfrm>
              <a:off x="4038598" y="3276598"/>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75" name="Shape 475"/>
            <p:cNvSpPr/>
            <p:nvPr/>
          </p:nvSpPr>
          <p:spPr>
            <a:xfrm>
              <a:off x="3505197" y="-3"/>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76" name="Shape 476"/>
            <p:cNvSpPr/>
            <p:nvPr/>
          </p:nvSpPr>
          <p:spPr>
            <a:xfrm>
              <a:off x="4571998" y="15239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77" name="Shape 477"/>
            <p:cNvSpPr/>
            <p:nvPr/>
          </p:nvSpPr>
          <p:spPr>
            <a:xfrm>
              <a:off x="2438397" y="18287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78" name="Shape 478"/>
            <p:cNvSpPr/>
            <p:nvPr/>
          </p:nvSpPr>
          <p:spPr>
            <a:xfrm>
              <a:off x="3047997" y="761997"/>
              <a:ext cx="228595" cy="228595"/>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79" name="Shape 479"/>
            <p:cNvSpPr/>
            <p:nvPr/>
          </p:nvSpPr>
          <p:spPr>
            <a:xfrm>
              <a:off x="1447797" y="1981197"/>
              <a:ext cx="228595" cy="228595"/>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80" name="Shape 480"/>
            <p:cNvSpPr/>
            <p:nvPr/>
          </p:nvSpPr>
          <p:spPr>
            <a:xfrm>
              <a:off x="3428997" y="2057397"/>
              <a:ext cx="228595" cy="228595"/>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81" name="Shape 481"/>
            <p:cNvSpPr/>
            <p:nvPr/>
          </p:nvSpPr>
          <p:spPr>
            <a:xfrm>
              <a:off x="2362197" y="3124198"/>
              <a:ext cx="228595" cy="228595"/>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82" name="Shape 482"/>
            <p:cNvSpPr/>
            <p:nvPr/>
          </p:nvSpPr>
          <p:spPr>
            <a:xfrm>
              <a:off x="5410198" y="2362197"/>
              <a:ext cx="228595" cy="228596"/>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483" name="Shape 483"/>
            <p:cNvSpPr/>
            <p:nvPr/>
          </p:nvSpPr>
          <p:spPr>
            <a:xfrm>
              <a:off x="4800598" y="685797"/>
              <a:ext cx="228595" cy="228595"/>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grpSp>
      <p:grpSp>
        <p:nvGrpSpPr>
          <p:cNvPr id="487" name="Group 487"/>
          <p:cNvGrpSpPr/>
          <p:nvPr/>
        </p:nvGrpSpPr>
        <p:grpSpPr>
          <a:xfrm>
            <a:off x="1570792" y="1356733"/>
            <a:ext cx="6442756" cy="4531705"/>
            <a:chOff x="0" y="0"/>
            <a:chExt cx="6442755" cy="4531704"/>
          </a:xfrm>
        </p:grpSpPr>
        <p:sp>
          <p:nvSpPr>
            <p:cNvPr id="485" name="Shape 485"/>
            <p:cNvSpPr/>
            <p:nvPr/>
          </p:nvSpPr>
          <p:spPr>
            <a:xfrm>
              <a:off x="-1" y="4523366"/>
              <a:ext cx="6442757" cy="1"/>
            </a:xfrm>
            <a:prstGeom prst="line">
              <a:avLst/>
            </a:prstGeom>
            <a:noFill/>
            <a:ln w="50800" cap="flat">
              <a:solidFill>
                <a:srgbClr val="000000"/>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sz="1200">
                  <a:latin typeface="Helvetica Neue"/>
                  <a:ea typeface="Helvetica Neue"/>
                  <a:cs typeface="Helvetica Neue"/>
                  <a:sym typeface="Helvetica Neue"/>
                </a:defRPr>
              </a:pPr>
              <a:endParaRPr/>
            </a:p>
          </p:txBody>
        </p:sp>
        <p:sp>
          <p:nvSpPr>
            <p:cNvPr id="486" name="Shape 486"/>
            <p:cNvSpPr/>
            <p:nvPr/>
          </p:nvSpPr>
          <p:spPr>
            <a:xfrm flipV="1">
              <a:off x="26928" y="-1"/>
              <a:ext cx="2" cy="4531705"/>
            </a:xfrm>
            <a:prstGeom prst="line">
              <a:avLst/>
            </a:prstGeom>
            <a:noFill/>
            <a:ln w="50800" cap="flat">
              <a:solidFill>
                <a:srgbClr val="BBE0E3"/>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sz="1200">
                  <a:latin typeface="Helvetica Neue"/>
                  <a:ea typeface="Helvetica Neue"/>
                  <a:cs typeface="Helvetica Neue"/>
                  <a:sym typeface="Helvetica Neue"/>
                </a:defRPr>
              </a:pPr>
              <a:endParaRPr/>
            </a:p>
          </p:txBody>
        </p:sp>
      </p:grpSp>
      <p:sp>
        <p:nvSpPr>
          <p:cNvPr id="488" name="Shape 488"/>
          <p:cNvSpPr/>
          <p:nvPr/>
        </p:nvSpPr>
        <p:spPr>
          <a:xfrm>
            <a:off x="4161591" y="5909933"/>
            <a:ext cx="1169716"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latin typeface="Lucida Grande"/>
                <a:ea typeface="Lucida Grande"/>
                <a:cs typeface="Lucida Grande"/>
                <a:sym typeface="Lucida Grande"/>
              </a:defRPr>
            </a:lvl1pPr>
          </a:lstStyle>
          <a:p>
            <a:r>
              <a:t>Feature 1</a:t>
            </a:r>
          </a:p>
        </p:txBody>
      </p:sp>
      <p:sp>
        <p:nvSpPr>
          <p:cNvPr id="489" name="Shape 489"/>
          <p:cNvSpPr/>
          <p:nvPr/>
        </p:nvSpPr>
        <p:spPr>
          <a:xfrm rot="16200000">
            <a:off x="691645" y="3522255"/>
            <a:ext cx="1169715"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latin typeface="Lucida Grande"/>
                <a:ea typeface="Lucida Grande"/>
                <a:cs typeface="Lucida Grande"/>
                <a:sym typeface="Lucida Grande"/>
              </a:defRPr>
            </a:lvl1pPr>
          </a:lstStyle>
          <a:p>
            <a:r>
              <a:t>Feature 2</a:t>
            </a:r>
          </a:p>
        </p:txBody>
      </p:sp>
      <p:sp>
        <p:nvSpPr>
          <p:cNvPr id="490" name="Shape 490"/>
          <p:cNvSpPr/>
          <p:nvPr/>
        </p:nvSpPr>
        <p:spPr>
          <a:xfrm>
            <a:off x="5847005" y="1094684"/>
            <a:ext cx="739042"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“RED”</a:t>
            </a:r>
          </a:p>
        </p:txBody>
      </p:sp>
      <p:sp>
        <p:nvSpPr>
          <p:cNvPr id="491" name="Shape 491"/>
          <p:cNvSpPr/>
          <p:nvPr/>
        </p:nvSpPr>
        <p:spPr>
          <a:xfrm>
            <a:off x="4018205" y="1094684"/>
            <a:ext cx="853565"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“BLUE”</a:t>
            </a:r>
          </a:p>
        </p:txBody>
      </p:sp>
      <p:sp>
        <p:nvSpPr>
          <p:cNvPr id="492" name="Shape 492"/>
          <p:cNvSpPr/>
          <p:nvPr/>
        </p:nvSpPr>
        <p:spPr>
          <a:xfrm>
            <a:off x="4918998" y="1233785"/>
            <a:ext cx="880779" cy="1"/>
          </a:xfrm>
          <a:prstGeom prst="line">
            <a:avLst/>
          </a:prstGeom>
          <a:ln w="50800">
            <a:solidFill>
              <a:srgbClr val="00F900"/>
            </a:solidFill>
            <a:headEnd type="arrow"/>
            <a:tailEnd type="arrow"/>
          </a:ln>
          <a:effectLst>
            <a:outerShdw blurRad="38100" dist="20000" dir="5400000" rotWithShape="0">
              <a:srgbClr val="000000">
                <a:alpha val="38000"/>
              </a:srgbClr>
            </a:outerShdw>
          </a:effectLst>
        </p:spPr>
        <p:txBody>
          <a:bodyPr lIns="45719" rIns="45719"/>
          <a:lstStyle/>
          <a:p>
            <a:endParaRPr/>
          </a:p>
        </p:txBody>
      </p:sp>
      <p:sp>
        <p:nvSpPr>
          <p:cNvPr id="493" name="Shape 493"/>
          <p:cNvSpPr/>
          <p:nvPr/>
        </p:nvSpPr>
        <p:spPr>
          <a:xfrm>
            <a:off x="4205317" y="1039713"/>
            <a:ext cx="1184312" cy="4877676"/>
          </a:xfrm>
          <a:custGeom>
            <a:avLst/>
            <a:gdLst/>
            <a:ahLst/>
            <a:cxnLst>
              <a:cxn ang="0">
                <a:pos x="wd2" y="hd2"/>
              </a:cxn>
              <a:cxn ang="5400000">
                <a:pos x="wd2" y="hd2"/>
              </a:cxn>
              <a:cxn ang="10800000">
                <a:pos x="wd2" y="hd2"/>
              </a:cxn>
              <a:cxn ang="16200000">
                <a:pos x="wd2" y="hd2"/>
              </a:cxn>
            </a:cxnLst>
            <a:rect l="0" t="0" r="r" b="b"/>
            <a:pathLst>
              <a:path w="21079" h="21600" extrusionOk="0">
                <a:moveTo>
                  <a:pt x="20975" y="0"/>
                </a:moveTo>
                <a:cubicBezTo>
                  <a:pt x="21472" y="1524"/>
                  <a:pt x="20188" y="3051"/>
                  <a:pt x="17279" y="4397"/>
                </a:cubicBezTo>
                <a:cubicBezTo>
                  <a:pt x="15615" y="5167"/>
                  <a:pt x="13423" y="5874"/>
                  <a:pt x="12399" y="6713"/>
                </a:cubicBezTo>
                <a:cubicBezTo>
                  <a:pt x="11608" y="7360"/>
                  <a:pt x="11531" y="8072"/>
                  <a:pt x="10007" y="8637"/>
                </a:cubicBezTo>
                <a:cubicBezTo>
                  <a:pt x="7211" y="9674"/>
                  <a:pt x="208" y="9945"/>
                  <a:pt x="4" y="11289"/>
                </a:cubicBezTo>
                <a:cubicBezTo>
                  <a:pt x="-128" y="12161"/>
                  <a:pt x="3141" y="12718"/>
                  <a:pt x="5609" y="13337"/>
                </a:cubicBezTo>
                <a:cubicBezTo>
                  <a:pt x="9653" y="14351"/>
                  <a:pt x="11587" y="15735"/>
                  <a:pt x="12895" y="17124"/>
                </a:cubicBezTo>
                <a:cubicBezTo>
                  <a:pt x="14277" y="18592"/>
                  <a:pt x="15035" y="20092"/>
                  <a:pt x="15156" y="21600"/>
                </a:cubicBezTo>
              </a:path>
            </a:pathLst>
          </a:custGeom>
          <a:ln w="101600">
            <a:solidFill>
              <a:srgbClr val="00F900"/>
            </a:solidFill>
          </a:ln>
          <a:effectLst>
            <a:outerShdw blurRad="38100" dist="20000" dir="5400000" rotWithShape="0">
              <a:srgbClr val="000000">
                <a:alpha val="38000"/>
              </a:srgbClr>
            </a:outerShdw>
          </a:effectLst>
        </p:spPr>
        <p:txBody>
          <a:bodyPr lIns="45719" rIns="45719"/>
          <a:lstStyle/>
          <a:p>
            <a:pPr>
              <a:defRPr>
                <a:solidFill>
                  <a:srgbClr val="00F91A"/>
                </a:solidFill>
              </a:defRPr>
            </a:pPr>
            <a:endParaRPr/>
          </a:p>
        </p:txBody>
      </p:sp>
      <p:sp>
        <p:nvSpPr>
          <p:cNvPr id="494" name="Shape 494"/>
          <p:cNvSpPr/>
          <p:nvPr/>
        </p:nvSpPr>
        <p:spPr>
          <a:xfrm>
            <a:off x="3837891" y="6504869"/>
            <a:ext cx="1641499"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complex model</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Shape 496"/>
          <p:cNvSpPr>
            <a:spLocks noGrp="1"/>
          </p:cNvSpPr>
          <p:nvPr>
            <p:ph type="title"/>
          </p:nvPr>
        </p:nvSpPr>
        <p:spPr>
          <a:prstGeom prst="rect">
            <a:avLst/>
          </a:prstGeom>
        </p:spPr>
        <p:txBody>
          <a:bodyPr>
            <a:normAutofit fontScale="90000"/>
          </a:bodyPr>
          <a:lstStyle/>
          <a:p>
            <a:pPr defTabSz="429768">
              <a:defRPr sz="3008"/>
            </a:pPr>
            <a:r>
              <a:t>PLEASE NOTE! </a:t>
            </a:r>
          </a:p>
          <a:p>
            <a:pPr defTabSz="429768">
              <a:defRPr sz="3008"/>
            </a:pPr>
            <a:r>
              <a:t>Classification versus Regression</a:t>
            </a:r>
          </a:p>
        </p:txBody>
      </p:sp>
      <p:sp>
        <p:nvSpPr>
          <p:cNvPr id="497" name="Shape 497"/>
          <p:cNvSpPr>
            <a:spLocks noGrp="1"/>
          </p:cNvSpPr>
          <p:nvPr>
            <p:ph type="body" sz="half" idx="1"/>
          </p:nvPr>
        </p:nvSpPr>
        <p:spPr>
          <a:xfrm>
            <a:off x="457200" y="1235520"/>
            <a:ext cx="5321797" cy="4197771"/>
          </a:xfrm>
          <a:prstGeom prst="rect">
            <a:avLst/>
          </a:prstGeom>
        </p:spPr>
        <p:txBody>
          <a:bodyPr/>
          <a:lstStyle/>
          <a:p>
            <a:pPr marL="332613" indent="-332613" defTabSz="443484">
              <a:spcBef>
                <a:spcPts val="500"/>
              </a:spcBef>
              <a:defRPr sz="2134"/>
            </a:pPr>
            <a:r>
              <a:t>In classification, the model induced from the data defines a decision boundary that </a:t>
            </a:r>
            <a:r>
              <a:rPr b="1"/>
              <a:t>separates</a:t>
            </a:r>
            <a:r>
              <a:t> the data described by 2 features into 2 classes (e.g.,</a:t>
            </a:r>
            <a:r>
              <a:rPr i="1"/>
              <a:t> cats </a:t>
            </a:r>
            <a:r>
              <a:t>versus </a:t>
            </a:r>
            <a:r>
              <a:rPr i="1"/>
              <a:t>dogs</a:t>
            </a:r>
            <a:r>
              <a:t>)</a:t>
            </a:r>
          </a:p>
          <a:p>
            <a:pPr marL="332613" indent="-332613" defTabSz="443484">
              <a:spcBef>
                <a:spcPts val="500"/>
              </a:spcBef>
              <a:defRPr sz="2134"/>
            </a:pPr>
            <a:endParaRPr/>
          </a:p>
          <a:p>
            <a:pPr marL="332613" indent="-332613" defTabSz="443484">
              <a:spcBef>
                <a:spcPts val="500"/>
              </a:spcBef>
              <a:defRPr sz="2134"/>
            </a:pPr>
            <a:endParaRPr/>
          </a:p>
          <a:p>
            <a:pPr marL="332613" indent="-332613" defTabSz="443484">
              <a:spcBef>
                <a:spcPts val="500"/>
              </a:spcBef>
              <a:defRPr sz="2134"/>
            </a:pPr>
            <a:r>
              <a:t>In regression, the model induced from the data </a:t>
            </a:r>
            <a:r>
              <a:rPr b="1"/>
              <a:t>fits</a:t>
            </a:r>
            <a:r>
              <a:t> the data to describe the relation between 2 features or between a feature (e.g., </a:t>
            </a:r>
            <a:r>
              <a:rPr i="1"/>
              <a:t>furriness</a:t>
            </a:r>
            <a:r>
              <a:t>) and the label (e.g., </a:t>
            </a:r>
            <a:r>
              <a:rPr i="1"/>
              <a:t>cuteness</a:t>
            </a:r>
            <a:r>
              <a:t>)</a:t>
            </a:r>
          </a:p>
        </p:txBody>
      </p:sp>
      <p:grpSp>
        <p:nvGrpSpPr>
          <p:cNvPr id="518" name="Group 518"/>
          <p:cNvGrpSpPr/>
          <p:nvPr/>
        </p:nvGrpSpPr>
        <p:grpSpPr>
          <a:xfrm>
            <a:off x="6363426" y="3635523"/>
            <a:ext cx="2762554" cy="1977490"/>
            <a:chOff x="0" y="0"/>
            <a:chExt cx="2762552" cy="1977488"/>
          </a:xfrm>
        </p:grpSpPr>
        <p:sp>
          <p:nvSpPr>
            <p:cNvPr id="498" name="Shape 498"/>
            <p:cNvSpPr/>
            <p:nvPr/>
          </p:nvSpPr>
          <p:spPr>
            <a:xfrm>
              <a:off x="103204" y="1864412"/>
              <a:ext cx="2299778" cy="1"/>
            </a:xfrm>
            <a:prstGeom prst="line">
              <a:avLst/>
            </a:prstGeom>
            <a:noFill/>
            <a:ln w="50800" cap="flat">
              <a:solidFill>
                <a:schemeClr val="accent1"/>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99" name="Shape 499"/>
            <p:cNvSpPr/>
            <p:nvPr/>
          </p:nvSpPr>
          <p:spPr>
            <a:xfrm flipV="1">
              <a:off x="112817" y="248068"/>
              <a:ext cx="2" cy="1619324"/>
            </a:xfrm>
            <a:prstGeom prst="line">
              <a:avLst/>
            </a:prstGeom>
            <a:noFill/>
            <a:ln w="50800" cap="flat">
              <a:solidFill>
                <a:schemeClr val="accent1"/>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pic>
          <p:nvPicPr>
            <p:cNvPr id="500" name="image24.png"/>
            <p:cNvPicPr>
              <a:picLocks noChangeAspect="1"/>
            </p:cNvPicPr>
            <p:nvPr/>
          </p:nvPicPr>
          <p:blipFill>
            <a:blip r:embed="rId2">
              <a:extLst/>
            </a:blip>
            <a:stretch>
              <a:fillRect/>
            </a:stretch>
          </p:blipFill>
          <p:spPr>
            <a:xfrm>
              <a:off x="2460946" y="1751336"/>
              <a:ext cx="301607" cy="226153"/>
            </a:xfrm>
            <a:prstGeom prst="rect">
              <a:avLst/>
            </a:prstGeom>
            <a:ln w="12700" cap="flat">
              <a:noFill/>
              <a:miter lim="400000"/>
            </a:ln>
            <a:effectLst/>
          </p:spPr>
        </p:pic>
        <p:pic>
          <p:nvPicPr>
            <p:cNvPr id="501" name="image25.png"/>
            <p:cNvPicPr>
              <a:picLocks noChangeAspect="1"/>
            </p:cNvPicPr>
            <p:nvPr/>
          </p:nvPicPr>
          <p:blipFill>
            <a:blip r:embed="rId3">
              <a:extLst/>
            </a:blip>
            <a:stretch>
              <a:fillRect/>
            </a:stretch>
          </p:blipFill>
          <p:spPr>
            <a:xfrm>
              <a:off x="-1" y="-1"/>
              <a:ext cx="225915" cy="226154"/>
            </a:xfrm>
            <a:prstGeom prst="rect">
              <a:avLst/>
            </a:prstGeom>
            <a:ln w="12700" cap="flat">
              <a:noFill/>
              <a:miter lim="400000"/>
            </a:ln>
            <a:effectLst/>
          </p:spPr>
        </p:pic>
        <p:sp>
          <p:nvSpPr>
            <p:cNvPr id="502" name="Shape 502"/>
            <p:cNvSpPr/>
            <p:nvPr/>
          </p:nvSpPr>
          <p:spPr>
            <a:xfrm>
              <a:off x="353083" y="1469595"/>
              <a:ext cx="90670" cy="90764"/>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03" name="Shape 503"/>
            <p:cNvSpPr/>
            <p:nvPr/>
          </p:nvSpPr>
          <p:spPr>
            <a:xfrm>
              <a:off x="239750" y="1687425"/>
              <a:ext cx="90669" cy="90764"/>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04" name="Shape 504"/>
            <p:cNvSpPr/>
            <p:nvPr/>
          </p:nvSpPr>
          <p:spPr>
            <a:xfrm>
              <a:off x="602417" y="1415137"/>
              <a:ext cx="90668" cy="90765"/>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05" name="Shape 505"/>
            <p:cNvSpPr/>
            <p:nvPr/>
          </p:nvSpPr>
          <p:spPr>
            <a:xfrm>
              <a:off x="498151" y="1623891"/>
              <a:ext cx="90668" cy="90764"/>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06" name="Shape 506"/>
            <p:cNvSpPr/>
            <p:nvPr/>
          </p:nvSpPr>
          <p:spPr>
            <a:xfrm>
              <a:off x="738914" y="1124698"/>
              <a:ext cx="90668" cy="90765"/>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07" name="Shape 507"/>
            <p:cNvSpPr/>
            <p:nvPr/>
          </p:nvSpPr>
          <p:spPr>
            <a:xfrm>
              <a:off x="733884" y="1310761"/>
              <a:ext cx="90668" cy="90764"/>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08" name="Shape 508"/>
            <p:cNvSpPr/>
            <p:nvPr/>
          </p:nvSpPr>
          <p:spPr>
            <a:xfrm>
              <a:off x="910684" y="1415137"/>
              <a:ext cx="90668" cy="90765"/>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09" name="Shape 509"/>
            <p:cNvSpPr/>
            <p:nvPr/>
          </p:nvSpPr>
          <p:spPr>
            <a:xfrm>
              <a:off x="992284" y="1124698"/>
              <a:ext cx="90669" cy="90765"/>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10" name="Shape 510"/>
            <p:cNvSpPr/>
            <p:nvPr/>
          </p:nvSpPr>
          <p:spPr>
            <a:xfrm>
              <a:off x="1286951" y="1016123"/>
              <a:ext cx="90668" cy="90765"/>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11" name="Shape 511"/>
            <p:cNvSpPr/>
            <p:nvPr/>
          </p:nvSpPr>
          <p:spPr>
            <a:xfrm>
              <a:off x="1207532" y="1251766"/>
              <a:ext cx="90668" cy="90764"/>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12" name="Shape 512"/>
            <p:cNvSpPr/>
            <p:nvPr/>
          </p:nvSpPr>
          <p:spPr>
            <a:xfrm>
              <a:off x="1500017" y="852411"/>
              <a:ext cx="90668" cy="90764"/>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13" name="Shape 513"/>
            <p:cNvSpPr/>
            <p:nvPr/>
          </p:nvSpPr>
          <p:spPr>
            <a:xfrm>
              <a:off x="1717618" y="689039"/>
              <a:ext cx="90667" cy="90764"/>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14" name="Shape 514"/>
            <p:cNvSpPr/>
            <p:nvPr/>
          </p:nvSpPr>
          <p:spPr>
            <a:xfrm>
              <a:off x="2048551" y="800222"/>
              <a:ext cx="90668" cy="90765"/>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15" name="Shape 515"/>
            <p:cNvSpPr/>
            <p:nvPr/>
          </p:nvSpPr>
          <p:spPr>
            <a:xfrm>
              <a:off x="1658684" y="884178"/>
              <a:ext cx="90668" cy="90764"/>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16" name="Shape 516"/>
            <p:cNvSpPr/>
            <p:nvPr/>
          </p:nvSpPr>
          <p:spPr>
            <a:xfrm>
              <a:off x="1536284" y="1056626"/>
              <a:ext cx="90668" cy="90765"/>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sp>
          <p:nvSpPr>
            <p:cNvPr id="517" name="Shape 517"/>
            <p:cNvSpPr/>
            <p:nvPr/>
          </p:nvSpPr>
          <p:spPr>
            <a:xfrm>
              <a:off x="1935218" y="689039"/>
              <a:ext cx="90668" cy="90764"/>
            </a:xfrm>
            <a:prstGeom prst="ellipse">
              <a:avLst/>
            </a:prstGeom>
            <a:gradFill flip="none" rotWithShape="1">
              <a:gsLst>
                <a:gs pos="0">
                  <a:srgbClr val="202099"/>
                </a:gs>
                <a:gs pos="100000">
                  <a:srgbClr val="A4A4E7"/>
                </a:gs>
              </a:gsLst>
              <a:lin ang="16200000" scaled="0"/>
            </a:gra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FFFFFF"/>
                  </a:solidFill>
                </a:defRPr>
              </a:pPr>
              <a:endParaRPr/>
            </a:p>
          </p:txBody>
        </p:sp>
      </p:grpSp>
      <p:sp>
        <p:nvSpPr>
          <p:cNvPr id="519" name="Shape 519"/>
          <p:cNvSpPr/>
          <p:nvPr/>
        </p:nvSpPr>
        <p:spPr>
          <a:xfrm flipV="1">
            <a:off x="7173847" y="1192621"/>
            <a:ext cx="719817" cy="1926724"/>
          </a:xfrm>
          <a:prstGeom prst="line">
            <a:avLst/>
          </a:prstGeom>
          <a:ln w="88900">
            <a:solidFill>
              <a:srgbClr val="00F901"/>
            </a:solidFill>
          </a:ln>
          <a:effectLst>
            <a:outerShdw blurRad="38100" dist="20000" dir="5400000" rotWithShape="0">
              <a:srgbClr val="000000">
                <a:alpha val="38000"/>
              </a:srgbClr>
            </a:outerShdw>
          </a:effectLst>
        </p:spPr>
        <p:txBody>
          <a:bodyPr lIns="45719" rIns="45719"/>
          <a:lstStyle/>
          <a:p>
            <a:endParaRPr/>
          </a:p>
        </p:txBody>
      </p:sp>
      <p:grpSp>
        <p:nvGrpSpPr>
          <p:cNvPr id="541" name="Group 541"/>
          <p:cNvGrpSpPr/>
          <p:nvPr/>
        </p:nvGrpSpPr>
        <p:grpSpPr>
          <a:xfrm>
            <a:off x="6600373" y="1368853"/>
            <a:ext cx="2183257" cy="1504677"/>
            <a:chOff x="-1" y="-1"/>
            <a:chExt cx="2183256" cy="1504676"/>
          </a:xfrm>
        </p:grpSpPr>
        <p:sp>
          <p:nvSpPr>
            <p:cNvPr id="520" name="Shape 520"/>
            <p:cNvSpPr/>
            <p:nvPr/>
          </p:nvSpPr>
          <p:spPr>
            <a:xfrm>
              <a:off x="324537" y="531061"/>
              <a:ext cx="88509" cy="88510"/>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21" name="Shape 521"/>
            <p:cNvSpPr/>
            <p:nvPr/>
          </p:nvSpPr>
          <p:spPr>
            <a:xfrm>
              <a:off x="265530" y="59005"/>
              <a:ext cx="88509" cy="88510"/>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22" name="Shape 522"/>
            <p:cNvSpPr/>
            <p:nvPr/>
          </p:nvSpPr>
          <p:spPr>
            <a:xfrm>
              <a:off x="619572" y="118012"/>
              <a:ext cx="88509" cy="88510"/>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23" name="Shape 523"/>
            <p:cNvSpPr/>
            <p:nvPr/>
          </p:nvSpPr>
          <p:spPr>
            <a:xfrm>
              <a:off x="1032621" y="59005"/>
              <a:ext cx="88509" cy="88510"/>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24" name="Shape 524"/>
            <p:cNvSpPr/>
            <p:nvPr/>
          </p:nvSpPr>
          <p:spPr>
            <a:xfrm>
              <a:off x="-2" y="737586"/>
              <a:ext cx="88510" cy="88509"/>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25" name="Shape 525"/>
            <p:cNvSpPr/>
            <p:nvPr/>
          </p:nvSpPr>
          <p:spPr>
            <a:xfrm>
              <a:off x="708082" y="1003117"/>
              <a:ext cx="88510" cy="88510"/>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26" name="Shape 526"/>
            <p:cNvSpPr/>
            <p:nvPr/>
          </p:nvSpPr>
          <p:spPr>
            <a:xfrm>
              <a:off x="295033" y="1416166"/>
              <a:ext cx="88510" cy="88510"/>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27" name="Shape 527"/>
            <p:cNvSpPr/>
            <p:nvPr/>
          </p:nvSpPr>
          <p:spPr>
            <a:xfrm>
              <a:off x="796593" y="442551"/>
              <a:ext cx="88509" cy="88509"/>
            </a:xfrm>
            <a:prstGeom prst="ellipse">
              <a:avLst/>
            </a:prstGeom>
            <a:solidFill>
              <a:srgbClr val="00B8FF"/>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28" name="Shape 528"/>
            <p:cNvSpPr/>
            <p:nvPr/>
          </p:nvSpPr>
          <p:spPr>
            <a:xfrm>
              <a:off x="1475173" y="295033"/>
              <a:ext cx="88510" cy="88510"/>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29" name="Shape 529"/>
            <p:cNvSpPr/>
            <p:nvPr/>
          </p:nvSpPr>
          <p:spPr>
            <a:xfrm>
              <a:off x="1268649" y="413047"/>
              <a:ext cx="88509" cy="88510"/>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30" name="Shape 530"/>
            <p:cNvSpPr/>
            <p:nvPr/>
          </p:nvSpPr>
          <p:spPr>
            <a:xfrm>
              <a:off x="1416166" y="914607"/>
              <a:ext cx="88510" cy="88509"/>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31" name="Shape 531"/>
            <p:cNvSpPr/>
            <p:nvPr/>
          </p:nvSpPr>
          <p:spPr>
            <a:xfrm>
              <a:off x="1563684" y="1268649"/>
              <a:ext cx="88509" cy="88509"/>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32" name="Shape 532"/>
            <p:cNvSpPr/>
            <p:nvPr/>
          </p:nvSpPr>
          <p:spPr>
            <a:xfrm>
              <a:off x="1357159" y="-2"/>
              <a:ext cx="88510" cy="88510"/>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33" name="Shape 533"/>
            <p:cNvSpPr/>
            <p:nvPr/>
          </p:nvSpPr>
          <p:spPr>
            <a:xfrm>
              <a:off x="1770209" y="590068"/>
              <a:ext cx="88509" cy="88510"/>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34" name="Shape 534"/>
            <p:cNvSpPr/>
            <p:nvPr/>
          </p:nvSpPr>
          <p:spPr>
            <a:xfrm>
              <a:off x="944110" y="708082"/>
              <a:ext cx="88510" cy="88510"/>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35" name="Shape 535"/>
            <p:cNvSpPr/>
            <p:nvPr/>
          </p:nvSpPr>
          <p:spPr>
            <a:xfrm>
              <a:off x="1180138" y="295033"/>
              <a:ext cx="88510" cy="88510"/>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36" name="Shape 536"/>
            <p:cNvSpPr/>
            <p:nvPr/>
          </p:nvSpPr>
          <p:spPr>
            <a:xfrm>
              <a:off x="560565" y="767089"/>
              <a:ext cx="88509" cy="88510"/>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37" name="Shape 537"/>
            <p:cNvSpPr/>
            <p:nvPr/>
          </p:nvSpPr>
          <p:spPr>
            <a:xfrm>
              <a:off x="1327656" y="796593"/>
              <a:ext cx="88509" cy="88509"/>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38" name="Shape 538"/>
            <p:cNvSpPr/>
            <p:nvPr/>
          </p:nvSpPr>
          <p:spPr>
            <a:xfrm>
              <a:off x="914607" y="1209642"/>
              <a:ext cx="88509" cy="88509"/>
            </a:xfrm>
            <a:prstGeom prst="ellipse">
              <a:avLst/>
            </a:prstGeom>
            <a:solidFill>
              <a:srgbClr val="CCCCCC"/>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39" name="Shape 539"/>
            <p:cNvSpPr/>
            <p:nvPr/>
          </p:nvSpPr>
          <p:spPr>
            <a:xfrm>
              <a:off x="2094747" y="914607"/>
              <a:ext cx="88509" cy="88509"/>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sp>
          <p:nvSpPr>
            <p:cNvPr id="540" name="Shape 540"/>
            <p:cNvSpPr/>
            <p:nvPr/>
          </p:nvSpPr>
          <p:spPr>
            <a:xfrm>
              <a:off x="1858719" y="265530"/>
              <a:ext cx="88509" cy="88509"/>
            </a:xfrm>
            <a:prstGeom prst="ellipse">
              <a:avLst/>
            </a:prstGeom>
            <a:solidFill>
              <a:srgbClr val="FF0000"/>
            </a:solidFill>
            <a:ln w="9525" cap="flat">
              <a:solidFill>
                <a:srgbClr val="000000"/>
              </a:solidFill>
              <a:prstDash val="solid"/>
              <a:round/>
            </a:ln>
            <a:effectLst/>
          </p:spPr>
          <p:txBody>
            <a:bodyPr wrap="square" lIns="45719" tIns="45719" rIns="45719" bIns="45719" numCol="1" anchor="t">
              <a:noAutofit/>
            </a:bodyPr>
            <a:lstStyle/>
            <a:p>
              <a:pPr>
                <a:defRPr sz="1200">
                  <a:solidFill>
                    <a:srgbClr val="FFFFFF"/>
                  </a:solidFill>
                </a:defRPr>
              </a:pPr>
              <a:endParaRPr/>
            </a:p>
          </p:txBody>
        </p:sp>
      </p:grpSp>
      <p:grpSp>
        <p:nvGrpSpPr>
          <p:cNvPr id="544" name="Group 544"/>
          <p:cNvGrpSpPr/>
          <p:nvPr/>
        </p:nvGrpSpPr>
        <p:grpSpPr>
          <a:xfrm>
            <a:off x="6408009" y="1278678"/>
            <a:ext cx="2494539" cy="1754609"/>
            <a:chOff x="0" y="0"/>
            <a:chExt cx="2494538" cy="1754608"/>
          </a:xfrm>
        </p:grpSpPr>
        <p:sp>
          <p:nvSpPr>
            <p:cNvPr id="542" name="Shape 542"/>
            <p:cNvSpPr/>
            <p:nvPr/>
          </p:nvSpPr>
          <p:spPr>
            <a:xfrm>
              <a:off x="-1" y="1751379"/>
              <a:ext cx="2494539" cy="1"/>
            </a:xfrm>
            <a:prstGeom prst="line">
              <a:avLst/>
            </a:prstGeom>
            <a:noFill/>
            <a:ln w="50800" cap="flat">
              <a:solidFill>
                <a:srgbClr val="000000"/>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sz="1200">
                  <a:latin typeface="Helvetica Neue"/>
                  <a:ea typeface="Helvetica Neue"/>
                  <a:cs typeface="Helvetica Neue"/>
                  <a:sym typeface="Helvetica Neue"/>
                </a:defRPr>
              </a:pPr>
              <a:endParaRPr/>
            </a:p>
          </p:txBody>
        </p:sp>
        <p:sp>
          <p:nvSpPr>
            <p:cNvPr id="543" name="Shape 543"/>
            <p:cNvSpPr/>
            <p:nvPr/>
          </p:nvSpPr>
          <p:spPr>
            <a:xfrm flipV="1">
              <a:off x="10426" y="-1"/>
              <a:ext cx="1" cy="1754609"/>
            </a:xfrm>
            <a:prstGeom prst="line">
              <a:avLst/>
            </a:prstGeom>
            <a:noFill/>
            <a:ln w="50800" cap="flat">
              <a:solidFill>
                <a:srgbClr val="BBE0E3"/>
              </a:solidFill>
              <a:prstDash val="solid"/>
              <a:bevel/>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sz="1200">
                  <a:latin typeface="Helvetica Neue"/>
                  <a:ea typeface="Helvetica Neue"/>
                  <a:cs typeface="Helvetica Neue"/>
                  <a:sym typeface="Helvetica Neue"/>
                </a:defRPr>
              </a:pPr>
              <a:endParaRPr/>
            </a:p>
          </p:txBody>
        </p:sp>
      </p:grpSp>
      <p:sp>
        <p:nvSpPr>
          <p:cNvPr id="545" name="Shape 545"/>
          <p:cNvSpPr/>
          <p:nvPr/>
        </p:nvSpPr>
        <p:spPr>
          <a:xfrm flipV="1">
            <a:off x="6377081" y="4247983"/>
            <a:ext cx="2138883" cy="1199352"/>
          </a:xfrm>
          <a:prstGeom prst="line">
            <a:avLst/>
          </a:prstGeom>
          <a:ln w="88900">
            <a:solidFill>
              <a:srgbClr val="00F901"/>
            </a:solidFill>
          </a:ln>
          <a:effectLst>
            <a:outerShdw blurRad="38100" dist="20000" dir="5400000" rotWithShape="0">
              <a:srgbClr val="000000">
                <a:alpha val="38000"/>
              </a:srgbClr>
            </a:outerShdw>
          </a:effectLst>
        </p:spPr>
        <p:txBody>
          <a:bodyPr lIns="45719" rIns="45719"/>
          <a:lstStyle/>
          <a:p>
            <a:endParaRPr/>
          </a:p>
        </p:txBody>
      </p:sp>
      <p:sp>
        <p:nvSpPr>
          <p:cNvPr id="546" name="Shape 546"/>
          <p:cNvSpPr/>
          <p:nvPr/>
        </p:nvSpPr>
        <p:spPr>
          <a:xfrm>
            <a:off x="6656382" y="3159074"/>
            <a:ext cx="1997793"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separates the data</a:t>
            </a:r>
          </a:p>
        </p:txBody>
      </p:sp>
      <p:sp>
        <p:nvSpPr>
          <p:cNvPr id="547" name="Shape 547"/>
          <p:cNvSpPr/>
          <p:nvPr/>
        </p:nvSpPr>
        <p:spPr>
          <a:xfrm>
            <a:off x="7012286" y="5610174"/>
            <a:ext cx="128598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fits the data</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Standaardthema">
  <a:themeElements>
    <a:clrScheme name="Standaardthema">
      <a:dk1>
        <a:srgbClr val="000000"/>
      </a:dk1>
      <a:lt1>
        <a:srgbClr val="FFFFFF"/>
      </a:lt1>
      <a:dk2>
        <a:srgbClr val="A7A7A7"/>
      </a:dk2>
      <a:lt2>
        <a:srgbClr val="535353"/>
      </a:lt2>
      <a:accent1>
        <a:srgbClr val="CC9933"/>
      </a:accent1>
      <a:accent2>
        <a:srgbClr val="339900"/>
      </a:accent2>
      <a:accent3>
        <a:srgbClr val="C3BCB2"/>
      </a:accent3>
      <a:accent4>
        <a:srgbClr val="008EC6"/>
      </a:accent4>
      <a:accent5>
        <a:srgbClr val="D9BC74"/>
      </a:accent5>
      <a:accent6>
        <a:srgbClr val="66CC33"/>
      </a:accent6>
      <a:hlink>
        <a:srgbClr val="0000FF"/>
      </a:hlink>
      <a:folHlink>
        <a:srgbClr val="FF00FF"/>
      </a:folHlink>
    </a:clrScheme>
    <a:fontScheme name="Standaardthema">
      <a:majorFont>
        <a:latin typeface="Helvetica"/>
        <a:ea typeface="Helvetica"/>
        <a:cs typeface="Helvetica"/>
      </a:majorFont>
      <a:minorFont>
        <a:latin typeface="Calibri"/>
        <a:ea typeface="Calibri"/>
        <a:cs typeface="Calibri"/>
      </a:minorFont>
    </a:fontScheme>
    <a:fmtScheme name="Standaardthem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tandaardthema">
  <a:themeElements>
    <a:clrScheme name="Standaardthema">
      <a:dk1>
        <a:srgbClr val="000000"/>
      </a:dk1>
      <a:lt1>
        <a:srgbClr val="FFFFFF"/>
      </a:lt1>
      <a:dk2>
        <a:srgbClr val="A7A7A7"/>
      </a:dk2>
      <a:lt2>
        <a:srgbClr val="535353"/>
      </a:lt2>
      <a:accent1>
        <a:srgbClr val="CC9933"/>
      </a:accent1>
      <a:accent2>
        <a:srgbClr val="339900"/>
      </a:accent2>
      <a:accent3>
        <a:srgbClr val="C3BCB2"/>
      </a:accent3>
      <a:accent4>
        <a:srgbClr val="008EC6"/>
      </a:accent4>
      <a:accent5>
        <a:srgbClr val="D9BC74"/>
      </a:accent5>
      <a:accent6>
        <a:srgbClr val="66CC33"/>
      </a:accent6>
      <a:hlink>
        <a:srgbClr val="0000FF"/>
      </a:hlink>
      <a:folHlink>
        <a:srgbClr val="FF00FF"/>
      </a:folHlink>
    </a:clrScheme>
    <a:fontScheme name="Standaardthema">
      <a:majorFont>
        <a:latin typeface="Helvetica"/>
        <a:ea typeface="Helvetica"/>
        <a:cs typeface="Helvetica"/>
      </a:majorFont>
      <a:minorFont>
        <a:latin typeface="Calibri"/>
        <a:ea typeface="Calibri"/>
        <a:cs typeface="Calibri"/>
      </a:minorFont>
    </a:fontScheme>
    <a:fmtScheme name="Standaardthem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622</Words>
  <Application>Microsoft Macintosh PowerPoint</Application>
  <PresentationFormat>On-screen Show (4:3)</PresentationFormat>
  <Paragraphs>124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Helvetica Neue</vt:lpstr>
      <vt:lpstr>Lucida Grande</vt:lpstr>
      <vt:lpstr>Arial</vt:lpstr>
      <vt:lpstr>Standaardthema</vt:lpstr>
      <vt:lpstr>Data Science 2</vt:lpstr>
      <vt:lpstr>Overview</vt:lpstr>
      <vt:lpstr>Classification</vt:lpstr>
      <vt:lpstr>2 classes (blue and red) defined by 2 features</vt:lpstr>
      <vt:lpstr>What are the class labels assigned to the grey instances?</vt:lpstr>
      <vt:lpstr>Decision Boundaries</vt:lpstr>
      <vt:lpstr>Decision Boundaries: linear decision boundary</vt:lpstr>
      <vt:lpstr>Decision Boundaries: nonlinear decision boundary</vt:lpstr>
      <vt:lpstr>PLEASE NOTE!  Classification versus Regression</vt:lpstr>
      <vt:lpstr>Exploratory Data Analysis</vt:lpstr>
      <vt:lpstr>EDA: Univariate Analysis</vt:lpstr>
      <vt:lpstr>EDA: Univariate Analysis</vt:lpstr>
      <vt:lpstr>Box plot versus histogram</vt:lpstr>
      <vt:lpstr>EDA: multivariate analysis (2 features)</vt:lpstr>
      <vt:lpstr>EDA: multivariate analysis (more than 2 features)</vt:lpstr>
      <vt:lpstr>Visual Analytics</vt:lpstr>
      <vt:lpstr>PowerPoint Presentation</vt:lpstr>
      <vt:lpstr>Visual Analytics Process  is interactive and iterative</vt:lpstr>
      <vt:lpstr>Iris Data Set: classification task (3 classes)</vt:lpstr>
      <vt:lpstr>Iris Data Set: 4 features</vt:lpstr>
      <vt:lpstr>Data Visualisation with Orange</vt:lpstr>
      <vt:lpstr>GLASS.tab dataset</vt:lpstr>
      <vt:lpstr>Literature</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Data Mining 3</dc:title>
  <cp:lastModifiedBy>Eric Postma</cp:lastModifiedBy>
  <cp:revision>4</cp:revision>
  <dcterms:modified xsi:type="dcterms:W3CDTF">2017-10-25T14:40:26Z</dcterms:modified>
</cp:coreProperties>
</file>