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  <Override PartName="/ppt/media/image2.jpeg" ContentType="image/jpeg"/>
  <Override PartName="/ppt/media/image3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DDCC"/>
          </a:solidFill>
        </a:fill>
      </a:tcStyle>
    </a:wholeTbl>
    <a:band2H>
      <a:tcTxStyle b="def" i="def"/>
      <a:tcStyle>
        <a:tcBdr/>
        <a:fill>
          <a:solidFill>
            <a:srgbClr val="F6EF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9E7E4"/>
          </a:solidFill>
        </a:fill>
      </a:tcStyle>
    </a:wholeTbl>
    <a:band2H>
      <a:tcTxStyle b="def" i="def"/>
      <a:tcStyle>
        <a:tcBdr/>
        <a:fill>
          <a:solidFill>
            <a:srgbClr val="F4F3F2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2ECCC"/>
          </a:solidFill>
        </a:fill>
      </a:tcStyle>
    </a:wholeTbl>
    <a:band2H>
      <a:tcTxStyle b="def" i="def"/>
      <a:tcStyle>
        <a:tcBdr/>
        <a:fill>
          <a:solidFill>
            <a:srgbClr val="EAF6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52" name="Shape 35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en.wikipedia.org/wiki/Image:Gray627.png" TargetMode="External"/><Relationship Id="rId3" Type="http://schemas.openxmlformats.org/officeDocument/2006/relationships/image" Target="../media/image3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 blauw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"/>
          <p:cNvSpPr/>
          <p:nvPr/>
        </p:nvSpPr>
        <p:spPr>
          <a:xfrm>
            <a:off x="4022725" y="1476375"/>
            <a:ext cx="5145088" cy="1695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3288" y="21600"/>
                </a:lnTo>
                <a:lnTo>
                  <a:pt x="0" y="11892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3366">
              <a:alpha val="70195"/>
            </a:srgb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4" name="Rectangle"/>
          <p:cNvSpPr/>
          <p:nvPr/>
        </p:nvSpPr>
        <p:spPr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85097"/>
            </a:srgb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5" name="02-UTI_Basisvormen_powerpoint_05.png" descr="02-UTI_Basisvormen_powerpoint_0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53300" y="6035675"/>
            <a:ext cx="1498600" cy="711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02-UTI_Basisvormen_powerpoint_03.png" descr="02-UTI_Basisvormen_powerpoint_0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6250" y="6061075"/>
            <a:ext cx="2540000" cy="7112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Title Text"/>
          <p:cNvSpPr txBox="1"/>
          <p:nvPr>
            <p:ph type="title"/>
          </p:nvPr>
        </p:nvSpPr>
        <p:spPr>
          <a:xfrm>
            <a:off x="4703236" y="1476743"/>
            <a:ext cx="4279902" cy="14700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8" name="Body Level One…"/>
          <p:cNvSpPr txBox="1"/>
          <p:nvPr>
            <p:ph type="body" sz="quarter" idx="1"/>
          </p:nvPr>
        </p:nvSpPr>
        <p:spPr>
          <a:xfrm>
            <a:off x="4764427" y="2832026"/>
            <a:ext cx="4403053" cy="458716"/>
          </a:xfrm>
          <a:prstGeom prst="rect">
            <a:avLst/>
          </a:prstGeom>
        </p:spPr>
        <p:txBody>
          <a:bodyPr/>
          <a:lstStyle>
            <a:lvl1pPr>
              <a:spcBef>
                <a:spcPts val="200"/>
              </a:spcBef>
              <a:buSzTx/>
              <a:buFontTx/>
              <a:buNone/>
              <a:defRPr sz="1200">
                <a:solidFill>
                  <a:srgbClr val="FFFFFF"/>
                </a:solidFill>
              </a:defRPr>
            </a:lvl1pPr>
            <a:lvl2pPr>
              <a:spcBef>
                <a:spcPts val="200"/>
              </a:spcBef>
              <a:buFontTx/>
              <a:defRPr sz="1200">
                <a:solidFill>
                  <a:srgbClr val="FFFFFF"/>
                </a:solidFill>
              </a:defRPr>
            </a:lvl2pPr>
            <a:lvl3pPr>
              <a:spcBef>
                <a:spcPts val="200"/>
              </a:spcBef>
              <a:buFontTx/>
              <a:defRPr sz="1200">
                <a:solidFill>
                  <a:srgbClr val="FFFFFF"/>
                </a:solidFill>
              </a:defRPr>
            </a:lvl3pPr>
            <a:lvl4pPr marL="1600200" indent="-228600">
              <a:spcBef>
                <a:spcPts val="200"/>
              </a:spcBef>
              <a:buFontTx/>
              <a:defRPr sz="1200">
                <a:solidFill>
                  <a:srgbClr val="FFFFFF"/>
                </a:solidFill>
              </a:defRPr>
            </a:lvl4pPr>
            <a:lvl5pPr marL="2057400" indent="-228600">
              <a:spcBef>
                <a:spcPts val="200"/>
              </a:spcBef>
              <a:buFontTx/>
              <a:defRPr sz="12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/>
          <p:nvPr>
            <p:ph type="sldNum" sz="quarter" idx="2"/>
          </p:nvPr>
        </p:nvSpPr>
        <p:spPr>
          <a:xfrm>
            <a:off x="6279546" y="6224224"/>
            <a:ext cx="273654" cy="264253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en afbeelding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sz="half" idx="1"/>
          </p:nvPr>
        </p:nvSpPr>
        <p:spPr>
          <a:xfrm>
            <a:off x="457200" y="1234800"/>
            <a:ext cx="4038600" cy="4678639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8" name="Image"/>
          <p:cNvSpPr/>
          <p:nvPr>
            <p:ph type="pic" sz="half" idx="13"/>
          </p:nvPr>
        </p:nvSpPr>
        <p:spPr>
          <a:xfrm>
            <a:off x="4986868" y="950912"/>
            <a:ext cx="4157132" cy="496252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Hoofdstukslide gro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"/>
          <p:cNvSpPr/>
          <p:nvPr/>
        </p:nvSpPr>
        <p:spPr>
          <a:xfrm>
            <a:off x="4022725" y="1476375"/>
            <a:ext cx="5145088" cy="1695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3288" y="21600"/>
                </a:lnTo>
                <a:lnTo>
                  <a:pt x="0" y="11892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37" name="Rectangle"/>
          <p:cNvSpPr/>
          <p:nvPr/>
        </p:nvSpPr>
        <p:spPr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94901"/>
            </a:srgb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38" name="02-UTI_Basisvormen_powerpoint_03.png" descr="02-UTI_Basisvormen_powerpoint_0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6250" y="6061075"/>
            <a:ext cx="2540000" cy="711200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Body Level One…"/>
          <p:cNvSpPr txBox="1"/>
          <p:nvPr>
            <p:ph type="body" sz="quarter" idx="1"/>
          </p:nvPr>
        </p:nvSpPr>
        <p:spPr>
          <a:xfrm>
            <a:off x="4722602" y="1963616"/>
            <a:ext cx="4386263" cy="1208136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buSzTx/>
              <a:buFontTx/>
              <a:buNone/>
              <a:defRPr sz="3200"/>
            </a:lvl1pPr>
            <a:lvl2pPr marL="965200" indent="-508000">
              <a:spcBef>
                <a:spcPts val="700"/>
              </a:spcBef>
              <a:buFontTx/>
              <a:defRPr sz="3200"/>
            </a:lvl2pPr>
            <a:lvl3pPr marL="1320800" indent="-406400">
              <a:spcBef>
                <a:spcPts val="700"/>
              </a:spcBef>
              <a:buFontTx/>
              <a:defRPr sz="3200"/>
            </a:lvl3pPr>
            <a:lvl4pPr marL="1778000" indent="-406400">
              <a:spcBef>
                <a:spcPts val="700"/>
              </a:spcBef>
              <a:buFontTx/>
              <a:defRPr sz="3200"/>
            </a:lvl4pPr>
            <a:lvl5pPr marL="2235200" indent="-406400">
              <a:spcBef>
                <a:spcPts val="700"/>
              </a:spcBef>
              <a:buFontTx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en grafiek">
    <p:bg>
      <p:bgPr>
        <a:solidFill>
          <a:srgbClr val="0033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Body Level One…"/>
          <p:cNvSpPr txBox="1"/>
          <p:nvPr>
            <p:ph type="body" sz="half" idx="1"/>
          </p:nvPr>
        </p:nvSpPr>
        <p:spPr>
          <a:xfrm>
            <a:off x="457200" y="1234800"/>
            <a:ext cx="4038600" cy="4678639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2 kolom en kop"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Body Level One…"/>
          <p:cNvSpPr txBox="1"/>
          <p:nvPr>
            <p:ph type="body" sz="quarter" idx="1"/>
          </p:nvPr>
        </p:nvSpPr>
        <p:spPr>
          <a:xfrm>
            <a:off x="457200" y="1235520"/>
            <a:ext cx="4040188" cy="639764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7" name="Rectangle"/>
          <p:cNvSpPr/>
          <p:nvPr>
            <p:ph type="body" sz="quarter" idx="13"/>
          </p:nvPr>
        </p:nvSpPr>
        <p:spPr>
          <a:xfrm>
            <a:off x="4645025" y="1235520"/>
            <a:ext cx="4041775" cy="63976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15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otoslide blauw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"/>
          <p:cNvSpPr/>
          <p:nvPr/>
        </p:nvSpPr>
        <p:spPr>
          <a:xfrm>
            <a:off x="0" y="0"/>
            <a:ext cx="9144001" cy="950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1232"/>
                </a:move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lnTo>
                  <a:pt x="1035" y="21600"/>
                </a:lnTo>
                <a:lnTo>
                  <a:pt x="0" y="11232"/>
                </a:lnTo>
                <a:close/>
              </a:path>
            </a:pathLst>
          </a:custGeom>
          <a:solidFill>
            <a:srgbClr val="003366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7" name="Rectangle"/>
          <p:cNvSpPr/>
          <p:nvPr/>
        </p:nvSpPr>
        <p:spPr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85097"/>
            </a:srgb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68" name="02-UTI_Basisvormen_powerpoint_03.png" descr="02-UTI_Basisvormen_powerpoint_0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6250" y="6061075"/>
            <a:ext cx="2540000" cy="7112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fotoslide brons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"/>
          <p:cNvSpPr/>
          <p:nvPr/>
        </p:nvSpPr>
        <p:spPr>
          <a:xfrm>
            <a:off x="0" y="0"/>
            <a:ext cx="9144001" cy="950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1232"/>
                </a:move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lnTo>
                  <a:pt x="1035" y="21600"/>
                </a:lnTo>
                <a:lnTo>
                  <a:pt x="0" y="11232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8" name="Rectangle"/>
          <p:cNvSpPr/>
          <p:nvPr/>
        </p:nvSpPr>
        <p:spPr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85097"/>
            </a:srgb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79" name="02-UTI_Basisvormen_powerpoint_03.png" descr="02-UTI_Basisvormen_powerpoint_0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6250" y="6061075"/>
            <a:ext cx="2540000" cy="711200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2_fotoslide groe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"/>
          <p:cNvSpPr/>
          <p:nvPr/>
        </p:nvSpPr>
        <p:spPr>
          <a:xfrm>
            <a:off x="0" y="0"/>
            <a:ext cx="9144001" cy="950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1232"/>
                </a:move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lnTo>
                  <a:pt x="1035" y="21600"/>
                </a:lnTo>
                <a:lnTo>
                  <a:pt x="0" y="11232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89" name="Rectangle"/>
          <p:cNvSpPr/>
          <p:nvPr/>
        </p:nvSpPr>
        <p:spPr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85097"/>
            </a:srgb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90" name="02-UTI_Basisvormen_powerpoint_03.png" descr="02-UTI_Basisvormen_powerpoint_0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6250" y="6061075"/>
            <a:ext cx="2540000" cy="711200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3_fotoslide grijs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"/>
          <p:cNvSpPr/>
          <p:nvPr/>
        </p:nvSpPr>
        <p:spPr>
          <a:xfrm>
            <a:off x="0" y="0"/>
            <a:ext cx="9144001" cy="950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1232"/>
                </a:move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lnTo>
                  <a:pt x="1035" y="21600"/>
                </a:lnTo>
                <a:lnTo>
                  <a:pt x="0" y="11232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0" name="Rectangle"/>
          <p:cNvSpPr/>
          <p:nvPr/>
        </p:nvSpPr>
        <p:spPr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85097"/>
            </a:srgb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01" name="02-UTI_Basisvormen_powerpoint_03.png" descr="02-UTI_Basisvormen_powerpoint_0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6250" y="6061075"/>
            <a:ext cx="2540000" cy="711200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4_fotoslide lichtblauw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"/>
          <p:cNvSpPr/>
          <p:nvPr/>
        </p:nvSpPr>
        <p:spPr>
          <a:xfrm>
            <a:off x="0" y="0"/>
            <a:ext cx="9144001" cy="950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1232"/>
                </a:move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lnTo>
                  <a:pt x="1035" y="21600"/>
                </a:lnTo>
                <a:lnTo>
                  <a:pt x="0" y="11232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11" name="Rectangle"/>
          <p:cNvSpPr/>
          <p:nvPr/>
        </p:nvSpPr>
        <p:spPr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85097"/>
            </a:srgb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12" name="02-UTI_Basisvormen_powerpoint_03.png" descr="02-UTI_Basisvormen_powerpoint_0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6250" y="6061075"/>
            <a:ext cx="2540000" cy="711200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5_fotoslide lichtbrons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"/>
          <p:cNvSpPr/>
          <p:nvPr/>
        </p:nvSpPr>
        <p:spPr>
          <a:xfrm>
            <a:off x="0" y="0"/>
            <a:ext cx="9144001" cy="950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1232"/>
                </a:move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lnTo>
                  <a:pt x="1035" y="21600"/>
                </a:lnTo>
                <a:lnTo>
                  <a:pt x="0" y="11232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22" name="Rectangle"/>
          <p:cNvSpPr/>
          <p:nvPr/>
        </p:nvSpPr>
        <p:spPr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85097"/>
            </a:srgb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23" name="02-UTI_Basisvormen_powerpoint_03.png" descr="02-UTI_Basisvormen_powerpoint_0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6250" y="6061075"/>
            <a:ext cx="2540000" cy="711200"/>
          </a:xfrm>
          <a:prstGeom prst="rect">
            <a:avLst/>
          </a:prstGeom>
          <a:ln w="12700">
            <a:miter lim="400000"/>
          </a:ln>
        </p:spPr>
      </p:pic>
      <p:sp>
        <p:nvSpPr>
          <p:cNvPr id="22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eldia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"/>
          <p:cNvSpPr/>
          <p:nvPr/>
        </p:nvSpPr>
        <p:spPr>
          <a:xfrm>
            <a:off x="4022725" y="1476375"/>
            <a:ext cx="5145088" cy="1695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3288" y="21600"/>
                </a:lnTo>
                <a:lnTo>
                  <a:pt x="0" y="11892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3366">
              <a:alpha val="70195"/>
            </a:srgb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7" name="Rectangle"/>
          <p:cNvSpPr/>
          <p:nvPr/>
        </p:nvSpPr>
        <p:spPr>
          <a:xfrm>
            <a:off x="0" y="5924550"/>
            <a:ext cx="9144000" cy="933450"/>
          </a:xfrm>
          <a:prstGeom prst="rect">
            <a:avLst/>
          </a:prstGeom>
          <a:solidFill>
            <a:srgbClr val="FFFFFF">
              <a:alpha val="85097"/>
            </a:srgb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28" name="02-UTI_Basisvormen_powerpoint_03.png" descr="02-UTI_Basisvormen_powerpoint_0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6250" y="6061075"/>
            <a:ext cx="2540000" cy="711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9" name="02-UTI_Basisvormen_powerpoint_05.png" descr="02-UTI_Basisvormen_powerpoint_0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353300" y="6035675"/>
            <a:ext cx="1498600" cy="711200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Title Text"/>
          <p:cNvSpPr txBox="1"/>
          <p:nvPr>
            <p:ph type="title"/>
          </p:nvPr>
        </p:nvSpPr>
        <p:spPr>
          <a:xfrm>
            <a:off x="4705200" y="1476000"/>
            <a:ext cx="4280400" cy="146880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Body Level One…"/>
          <p:cNvSpPr txBox="1"/>
          <p:nvPr>
            <p:ph type="body" sz="quarter" idx="1"/>
          </p:nvPr>
        </p:nvSpPr>
        <p:spPr>
          <a:xfrm>
            <a:off x="4787998" y="2833198"/>
            <a:ext cx="4381203" cy="52560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SzTx/>
              <a:buFontTx/>
              <a:buNone/>
              <a:defRPr sz="1200">
                <a:solidFill>
                  <a:srgbClr val="FFFFFF"/>
                </a:solidFill>
              </a:defRPr>
            </a:lvl1pPr>
            <a:lvl2pPr marL="0" indent="0">
              <a:spcBef>
                <a:spcPts val="200"/>
              </a:spcBef>
              <a:buSzTx/>
              <a:buFontTx/>
              <a:buNone/>
              <a:defRPr sz="1200">
                <a:solidFill>
                  <a:srgbClr val="FFFFFF"/>
                </a:solidFill>
              </a:defRPr>
            </a:lvl2pPr>
            <a:lvl3pPr marL="0" indent="0">
              <a:spcBef>
                <a:spcPts val="200"/>
              </a:spcBef>
              <a:buSzTx/>
              <a:buFontTx/>
              <a:buNone/>
              <a:defRPr sz="1200">
                <a:solidFill>
                  <a:srgbClr val="FFFFFF"/>
                </a:solidFill>
              </a:defRPr>
            </a:lvl3pPr>
            <a:lvl4pPr marL="0" indent="0">
              <a:spcBef>
                <a:spcPts val="200"/>
              </a:spcBef>
              <a:buSzTx/>
              <a:buFontTx/>
              <a:buNone/>
              <a:defRPr sz="1200">
                <a:solidFill>
                  <a:srgbClr val="FFFFFF"/>
                </a:solidFill>
              </a:defRPr>
            </a:lvl4pPr>
            <a:lvl5pPr marL="0" indent="0">
              <a:spcBef>
                <a:spcPts val="200"/>
              </a:spcBef>
              <a:buSzTx/>
              <a:buFontTx/>
              <a:buNone/>
              <a:defRPr sz="12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xfrm>
            <a:off x="6279546" y="6224224"/>
            <a:ext cx="273654" cy="264253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6_fotoslide lichtgroe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"/>
          <p:cNvSpPr/>
          <p:nvPr/>
        </p:nvSpPr>
        <p:spPr>
          <a:xfrm>
            <a:off x="0" y="0"/>
            <a:ext cx="9144001" cy="950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1232"/>
                </a:move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lnTo>
                  <a:pt x="1035" y="21600"/>
                </a:lnTo>
                <a:lnTo>
                  <a:pt x="0" y="11232"/>
                </a:ln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33" name="Rectangle"/>
          <p:cNvSpPr/>
          <p:nvPr/>
        </p:nvSpPr>
        <p:spPr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85097"/>
            </a:srgb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34" name="02-UTI_Basisvormen_powerpoint_03.png" descr="02-UTI_Basisvormen_powerpoint_0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6250" y="6061075"/>
            <a:ext cx="2540000" cy="711200"/>
          </a:xfrm>
          <a:prstGeom prst="rect">
            <a:avLst/>
          </a:prstGeom>
          <a:ln w="12700">
            <a:miter lim="400000"/>
          </a:ln>
        </p:spPr>
      </p:pic>
      <p:sp>
        <p:nvSpPr>
          <p:cNvPr id="23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Hoofdstukslide brons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"/>
          <p:cNvSpPr/>
          <p:nvPr/>
        </p:nvSpPr>
        <p:spPr>
          <a:xfrm>
            <a:off x="4022725" y="1476375"/>
            <a:ext cx="5145088" cy="1695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3288" y="21600"/>
                </a:lnTo>
                <a:lnTo>
                  <a:pt x="0" y="11892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44" name="Rectangle"/>
          <p:cNvSpPr/>
          <p:nvPr/>
        </p:nvSpPr>
        <p:spPr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94901"/>
            </a:srgb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45" name="02-UTI_Basisvormen_powerpoint_03.png" descr="02-UTI_Basisvormen_powerpoint_0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6250" y="6061075"/>
            <a:ext cx="2540000" cy="711200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Body Level One…"/>
          <p:cNvSpPr txBox="1"/>
          <p:nvPr>
            <p:ph type="body" sz="quarter" idx="1"/>
          </p:nvPr>
        </p:nvSpPr>
        <p:spPr>
          <a:xfrm>
            <a:off x="4722602" y="1963616"/>
            <a:ext cx="4386263" cy="1208136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buSzTx/>
              <a:buFontTx/>
              <a:buNone/>
              <a:defRPr sz="3200"/>
            </a:lvl1pPr>
            <a:lvl2pPr marL="965200" indent="-508000">
              <a:spcBef>
                <a:spcPts val="700"/>
              </a:spcBef>
              <a:buFontTx/>
              <a:defRPr sz="3200"/>
            </a:lvl2pPr>
            <a:lvl3pPr marL="1320800" indent="-406400">
              <a:spcBef>
                <a:spcPts val="700"/>
              </a:spcBef>
              <a:buFontTx/>
              <a:defRPr sz="3200"/>
            </a:lvl3pPr>
            <a:lvl4pPr marL="1778000" indent="-406400">
              <a:spcBef>
                <a:spcPts val="700"/>
              </a:spcBef>
              <a:buFontTx/>
              <a:defRPr sz="3200"/>
            </a:lvl4pPr>
            <a:lvl5pPr marL="2235200" indent="-406400">
              <a:spcBef>
                <a:spcPts val="700"/>
              </a:spcBef>
              <a:buFontTx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Hoofdstukslide blauw">
    <p:bg>
      <p:bgPr>
        <a:solidFill>
          <a:srgbClr val="0033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"/>
          <p:cNvSpPr/>
          <p:nvPr/>
        </p:nvSpPr>
        <p:spPr>
          <a:xfrm>
            <a:off x="4022725" y="1476375"/>
            <a:ext cx="5145088" cy="1695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3288" y="21600"/>
                </a:lnTo>
                <a:lnTo>
                  <a:pt x="0" y="11892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55" name="Rectangle"/>
          <p:cNvSpPr/>
          <p:nvPr/>
        </p:nvSpPr>
        <p:spPr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94901"/>
            </a:srgb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56" name="02-UTI_Basisvormen_powerpoint_03.png" descr="02-UTI_Basisvormen_powerpoint_0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6250" y="6061075"/>
            <a:ext cx="2540000" cy="711200"/>
          </a:xfrm>
          <a:prstGeom prst="rect">
            <a:avLst/>
          </a:prstGeom>
          <a:ln w="12700">
            <a:miter lim="400000"/>
          </a:ln>
        </p:spPr>
      </p:pic>
      <p:sp>
        <p:nvSpPr>
          <p:cNvPr id="257" name="Body Level One…"/>
          <p:cNvSpPr txBox="1"/>
          <p:nvPr>
            <p:ph type="body" sz="quarter" idx="1"/>
          </p:nvPr>
        </p:nvSpPr>
        <p:spPr>
          <a:xfrm>
            <a:off x="4722602" y="1963616"/>
            <a:ext cx="4386263" cy="1208136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buSzTx/>
              <a:buFontTx/>
              <a:buNone/>
              <a:defRPr sz="3200"/>
            </a:lvl1pPr>
            <a:lvl2pPr marL="965200" indent="-508000">
              <a:spcBef>
                <a:spcPts val="700"/>
              </a:spcBef>
              <a:buFontTx/>
              <a:defRPr sz="3200"/>
            </a:lvl2pPr>
            <a:lvl3pPr marL="1320800" indent="-406400">
              <a:spcBef>
                <a:spcPts val="700"/>
              </a:spcBef>
              <a:buFontTx/>
              <a:defRPr sz="3200"/>
            </a:lvl3pPr>
            <a:lvl4pPr marL="1778000" indent="-406400">
              <a:spcBef>
                <a:spcPts val="700"/>
              </a:spcBef>
              <a:buFontTx/>
              <a:defRPr sz="3200"/>
            </a:lvl4pPr>
            <a:lvl5pPr marL="2235200" indent="-406400">
              <a:spcBef>
                <a:spcPts val="700"/>
              </a:spcBef>
              <a:buFontTx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Hoofdstukslide grijs"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"/>
          <p:cNvSpPr/>
          <p:nvPr/>
        </p:nvSpPr>
        <p:spPr>
          <a:xfrm>
            <a:off x="4022725" y="1476375"/>
            <a:ext cx="5145088" cy="1695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3288" y="21600"/>
                </a:lnTo>
                <a:lnTo>
                  <a:pt x="0" y="11892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66" name="Rectangle"/>
          <p:cNvSpPr/>
          <p:nvPr/>
        </p:nvSpPr>
        <p:spPr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94901"/>
            </a:srgb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267" name="02-UTI_Basisvormen_powerpoint_03.png" descr="02-UTI_Basisvormen_powerpoint_0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6250" y="6061075"/>
            <a:ext cx="2540000" cy="711200"/>
          </a:xfrm>
          <a:prstGeom prst="rect">
            <a:avLst/>
          </a:prstGeom>
          <a:ln w="12700">
            <a:miter lim="400000"/>
          </a:ln>
        </p:spPr>
      </p:pic>
      <p:sp>
        <p:nvSpPr>
          <p:cNvPr id="268" name="Body Level One…"/>
          <p:cNvSpPr txBox="1"/>
          <p:nvPr>
            <p:ph type="body" sz="quarter" idx="1"/>
          </p:nvPr>
        </p:nvSpPr>
        <p:spPr>
          <a:xfrm>
            <a:off x="4722602" y="1963616"/>
            <a:ext cx="4386263" cy="1208136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buSzTx/>
              <a:buFontTx/>
              <a:buNone/>
              <a:defRPr sz="3200"/>
            </a:lvl1pPr>
            <a:lvl2pPr marL="965200" indent="-508000">
              <a:spcBef>
                <a:spcPts val="700"/>
              </a:spcBef>
              <a:buFontTx/>
              <a:defRPr sz="3200"/>
            </a:lvl2pPr>
            <a:lvl3pPr marL="1320800" indent="-406400">
              <a:spcBef>
                <a:spcPts val="700"/>
              </a:spcBef>
              <a:buFontTx/>
              <a:defRPr sz="3200"/>
            </a:lvl3pPr>
            <a:lvl4pPr marL="1778000" indent="-406400">
              <a:spcBef>
                <a:spcPts val="700"/>
              </a:spcBef>
              <a:buFontTx/>
              <a:defRPr sz="3200"/>
            </a:lvl4pPr>
            <a:lvl5pPr marL="2235200" indent="-406400">
              <a:spcBef>
                <a:spcPts val="700"/>
              </a:spcBef>
              <a:buFontTx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Hoofdstukslide lichtblauw">
    <p:bg>
      <p:bgPr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"/>
          <p:cNvSpPr/>
          <p:nvPr/>
        </p:nvSpPr>
        <p:spPr>
          <a:xfrm>
            <a:off x="4022725" y="1476375"/>
            <a:ext cx="5145088" cy="1695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3288" y="21600"/>
                </a:lnTo>
                <a:lnTo>
                  <a:pt x="0" y="11892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77" name="Rectangle"/>
          <p:cNvSpPr/>
          <p:nvPr/>
        </p:nvSpPr>
        <p:spPr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94901"/>
            </a:srgb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78" name="02-UTI_Basisvormen_powerpoint_03.png" descr="02-UTI_Basisvormen_powerpoint_0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6250" y="6061075"/>
            <a:ext cx="2540000" cy="711200"/>
          </a:xfrm>
          <a:prstGeom prst="rect">
            <a:avLst/>
          </a:prstGeom>
          <a:ln w="12700">
            <a:miter lim="400000"/>
          </a:ln>
        </p:spPr>
      </p:pic>
      <p:sp>
        <p:nvSpPr>
          <p:cNvPr id="279" name="Body Level One…"/>
          <p:cNvSpPr txBox="1"/>
          <p:nvPr>
            <p:ph type="body" sz="quarter" idx="1"/>
          </p:nvPr>
        </p:nvSpPr>
        <p:spPr>
          <a:xfrm>
            <a:off x="4722602" y="1963616"/>
            <a:ext cx="4386263" cy="1208136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buSzTx/>
              <a:buFontTx/>
              <a:buNone/>
              <a:defRPr sz="3200"/>
            </a:lvl1pPr>
            <a:lvl2pPr marL="965200" indent="-508000">
              <a:spcBef>
                <a:spcPts val="700"/>
              </a:spcBef>
              <a:buFontTx/>
              <a:defRPr sz="3200"/>
            </a:lvl2pPr>
            <a:lvl3pPr marL="1320800" indent="-406400">
              <a:spcBef>
                <a:spcPts val="700"/>
              </a:spcBef>
              <a:buFontTx/>
              <a:defRPr sz="3200"/>
            </a:lvl3pPr>
            <a:lvl4pPr marL="1778000" indent="-406400">
              <a:spcBef>
                <a:spcPts val="700"/>
              </a:spcBef>
              <a:buFontTx/>
              <a:defRPr sz="3200"/>
            </a:lvl4pPr>
            <a:lvl5pPr marL="2235200" indent="-406400">
              <a:spcBef>
                <a:spcPts val="700"/>
              </a:spcBef>
              <a:buFontTx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Hoofdstukslide lichtbrons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"/>
          <p:cNvSpPr/>
          <p:nvPr/>
        </p:nvSpPr>
        <p:spPr>
          <a:xfrm>
            <a:off x="4022725" y="1476375"/>
            <a:ext cx="5145088" cy="1695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3288" y="21600"/>
                </a:lnTo>
                <a:lnTo>
                  <a:pt x="0" y="11892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88" name="Rectangle"/>
          <p:cNvSpPr/>
          <p:nvPr/>
        </p:nvSpPr>
        <p:spPr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94901"/>
            </a:srgb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89" name="02-UTI_Basisvormen_powerpoint_03.png" descr="02-UTI_Basisvormen_powerpoint_0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6250" y="6061075"/>
            <a:ext cx="2540000" cy="711200"/>
          </a:xfrm>
          <a:prstGeom prst="rect">
            <a:avLst/>
          </a:prstGeom>
          <a:ln w="12700">
            <a:miter lim="400000"/>
          </a:ln>
        </p:spPr>
      </p:pic>
      <p:sp>
        <p:nvSpPr>
          <p:cNvPr id="290" name="Body Level One…"/>
          <p:cNvSpPr txBox="1"/>
          <p:nvPr>
            <p:ph type="body" sz="quarter" idx="1"/>
          </p:nvPr>
        </p:nvSpPr>
        <p:spPr>
          <a:xfrm>
            <a:off x="4722602" y="1963616"/>
            <a:ext cx="4386263" cy="1208136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buSzTx/>
              <a:buFontTx/>
              <a:buNone/>
              <a:defRPr sz="3200"/>
            </a:lvl1pPr>
            <a:lvl2pPr marL="965200" indent="-508000">
              <a:spcBef>
                <a:spcPts val="700"/>
              </a:spcBef>
              <a:buFontTx/>
              <a:defRPr sz="3200"/>
            </a:lvl2pPr>
            <a:lvl3pPr marL="1320800" indent="-406400">
              <a:spcBef>
                <a:spcPts val="700"/>
              </a:spcBef>
              <a:buFontTx/>
              <a:defRPr sz="3200"/>
            </a:lvl3pPr>
            <a:lvl4pPr marL="1778000" indent="-406400">
              <a:spcBef>
                <a:spcPts val="700"/>
              </a:spcBef>
              <a:buFontTx/>
              <a:defRPr sz="3200"/>
            </a:lvl4pPr>
            <a:lvl5pPr marL="2235200" indent="-406400">
              <a:spcBef>
                <a:spcPts val="700"/>
              </a:spcBef>
              <a:buFontTx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Hoofdstukslide lichtgroen">
    <p:bg>
      <p:bgPr>
        <a:solidFill>
          <a:schemeClr val="accent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"/>
          <p:cNvSpPr/>
          <p:nvPr/>
        </p:nvSpPr>
        <p:spPr>
          <a:xfrm>
            <a:off x="4022725" y="1476375"/>
            <a:ext cx="5145088" cy="1695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3288" y="21600"/>
                </a:lnTo>
                <a:lnTo>
                  <a:pt x="0" y="11892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99" name="Rectangle"/>
          <p:cNvSpPr/>
          <p:nvPr/>
        </p:nvSpPr>
        <p:spPr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94901"/>
            </a:srgb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300" name="02-UTI_Basisvormen_powerpoint_03.png" descr="02-UTI_Basisvormen_powerpoint_0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6250" y="6061075"/>
            <a:ext cx="2540000" cy="711200"/>
          </a:xfrm>
          <a:prstGeom prst="rect">
            <a:avLst/>
          </a:prstGeom>
          <a:ln w="12700">
            <a:miter lim="400000"/>
          </a:ln>
        </p:spPr>
      </p:pic>
      <p:sp>
        <p:nvSpPr>
          <p:cNvPr id="301" name="Body Level One…"/>
          <p:cNvSpPr txBox="1"/>
          <p:nvPr>
            <p:ph type="body" sz="quarter" idx="1"/>
          </p:nvPr>
        </p:nvSpPr>
        <p:spPr>
          <a:xfrm>
            <a:off x="4722602" y="1963616"/>
            <a:ext cx="4386263" cy="1208136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buSzTx/>
              <a:buFontTx/>
              <a:buNone/>
              <a:defRPr sz="3200"/>
            </a:lvl1pPr>
            <a:lvl2pPr marL="965200" indent="-508000">
              <a:spcBef>
                <a:spcPts val="700"/>
              </a:spcBef>
              <a:buFontTx/>
              <a:defRPr sz="3200"/>
            </a:lvl2pPr>
            <a:lvl3pPr marL="1320800" indent="-406400">
              <a:spcBef>
                <a:spcPts val="700"/>
              </a:spcBef>
              <a:buFontTx/>
              <a:defRPr sz="3200"/>
            </a:lvl3pPr>
            <a:lvl4pPr marL="1778000" indent="-406400">
              <a:spcBef>
                <a:spcPts val="700"/>
              </a:spcBef>
              <a:buFontTx/>
              <a:defRPr sz="3200"/>
            </a:lvl4pPr>
            <a:lvl5pPr marL="2235200" indent="-406400">
              <a:spcBef>
                <a:spcPts val="700"/>
              </a:spcBef>
              <a:buFontTx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c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"/>
          <p:cNvSpPr/>
          <p:nvPr/>
        </p:nvSpPr>
        <p:spPr>
          <a:xfrm>
            <a:off x="0" y="0"/>
            <a:ext cx="9144001" cy="950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1232"/>
                </a:move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lnTo>
                  <a:pt x="1035" y="21600"/>
                </a:lnTo>
                <a:lnTo>
                  <a:pt x="0" y="11232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310" name="02-UTI_Basisvormen_powerpoint_03.png" descr="02-UTI_Basisvormen_powerpoint_0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6250" y="6061075"/>
            <a:ext cx="2540000" cy="711200"/>
          </a:xfrm>
          <a:prstGeom prst="rect">
            <a:avLst/>
          </a:prstGeom>
          <a:ln w="12700">
            <a:miter lim="400000"/>
          </a:ln>
        </p:spPr>
      </p:pic>
      <p:sp>
        <p:nvSpPr>
          <p:cNvPr id="31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lide Number"/>
          <p:cNvSpPr txBox="1"/>
          <p:nvPr>
            <p:ph type="sldNum" sz="quarter" idx="2"/>
          </p:nvPr>
        </p:nvSpPr>
        <p:spPr>
          <a:xfrm>
            <a:off x="8348100" y="6409055"/>
            <a:ext cx="393238" cy="358139"/>
          </a:xfrm>
          <a:prstGeom prst="rect">
            <a:avLst/>
          </a:prstGeom>
        </p:spPr>
        <p:txBody>
          <a:bodyPr anchor="ctr"/>
          <a:lstStyle>
            <a:lvl1pPr algn="ctr" defTabSz="457200">
              <a:defRPr sz="1800">
                <a:solidFill>
                  <a:srgbClr val="878787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Body Level One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</p:spPr>
        <p:txBody>
          <a:bodyPr lIns="38100" tIns="38100" rIns="38100" bIns="38100"/>
          <a:lstStyle>
            <a:lvl1pPr algn="ctr" defTabSz="914400">
              <a:spcBef>
                <a:spcPts val="800"/>
              </a:spcBef>
              <a:buSzTx/>
              <a:buFontTx/>
              <a:buNone/>
              <a:defRPr sz="3200">
                <a:solidFill>
                  <a:srgbClr val="EDECE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  <a:lvl2pPr marL="342900" indent="0" algn="ctr" defTabSz="914400">
              <a:spcBef>
                <a:spcPts val="800"/>
              </a:spcBef>
              <a:buSzTx/>
              <a:buFontTx/>
              <a:buNone/>
              <a:defRPr sz="3200">
                <a:solidFill>
                  <a:srgbClr val="EDECE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2pPr>
            <a:lvl3pPr marL="342900" indent="0" algn="ctr" defTabSz="914400">
              <a:spcBef>
                <a:spcPts val="800"/>
              </a:spcBef>
              <a:buSzTx/>
              <a:buFontTx/>
              <a:buNone/>
              <a:defRPr sz="3200">
                <a:solidFill>
                  <a:srgbClr val="EDECE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3pPr>
            <a:lvl4pPr marL="342900" indent="0" algn="ctr" defTabSz="914400">
              <a:spcBef>
                <a:spcPts val="800"/>
              </a:spcBef>
              <a:buSzTx/>
              <a:buFontTx/>
              <a:buNone/>
              <a:defRPr sz="3200">
                <a:solidFill>
                  <a:srgbClr val="EDECE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4pPr>
            <a:lvl5pPr marL="342900" indent="0" algn="ctr" defTabSz="914400">
              <a:spcBef>
                <a:spcPts val="800"/>
              </a:spcBef>
              <a:buSzTx/>
              <a:buFontTx/>
              <a:buNone/>
              <a:defRPr sz="3200">
                <a:solidFill>
                  <a:srgbClr val="EDECE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7" name="Title Text"/>
          <p:cNvSpPr txBox="1"/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</p:spPr>
        <p:txBody>
          <a:bodyPr lIns="38100" tIns="38100" rIns="38100" bIns="38100"/>
          <a:lstStyle>
            <a:lvl1pPr algn="ctr" defTabSz="914400">
              <a:defRPr sz="44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8" name="Slide Number"/>
          <p:cNvSpPr txBox="1"/>
          <p:nvPr>
            <p:ph type="sldNum" sz="quarter" idx="2"/>
          </p:nvPr>
        </p:nvSpPr>
        <p:spPr>
          <a:xfrm>
            <a:off x="8348100" y="6409055"/>
            <a:ext cx="393238" cy="358139"/>
          </a:xfrm>
          <a:prstGeom prst="rect">
            <a:avLst/>
          </a:prstGeom>
        </p:spPr>
        <p:txBody>
          <a:bodyPr anchor="ctr"/>
          <a:lstStyle>
            <a:lvl1pPr algn="ctr" defTabSz="457200">
              <a:defRPr sz="1800">
                <a:solidFill>
                  <a:srgbClr val="878787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Title Slide brons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"/>
          <p:cNvSpPr/>
          <p:nvPr/>
        </p:nvSpPr>
        <p:spPr>
          <a:xfrm>
            <a:off x="4022725" y="1476375"/>
            <a:ext cx="5145088" cy="1695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3288" y="21600"/>
                </a:lnTo>
                <a:lnTo>
                  <a:pt x="0" y="11892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1">
              <a:alpha val="79999"/>
            </a:scheme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0" name="Rectangle"/>
          <p:cNvSpPr/>
          <p:nvPr/>
        </p:nvSpPr>
        <p:spPr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85097"/>
            </a:srgb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41" name="02-UTI_Basisvormen_powerpoint_05.png" descr="02-UTI_Basisvormen_powerpoint_0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53300" y="6035675"/>
            <a:ext cx="1498600" cy="711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2" name="02-UTI_Basisvormen_powerpoint_03.png" descr="02-UTI_Basisvormen_powerpoint_0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6250" y="6061075"/>
            <a:ext cx="2540000" cy="711200"/>
          </a:xfrm>
          <a:prstGeom prst="rect">
            <a:avLst/>
          </a:prstGeom>
          <a:ln w="12700">
            <a:miter lim="400000"/>
          </a:ln>
        </p:spPr>
      </p:pic>
      <p:sp>
        <p:nvSpPr>
          <p:cNvPr id="43" name="Title Text"/>
          <p:cNvSpPr txBox="1"/>
          <p:nvPr>
            <p:ph type="title"/>
          </p:nvPr>
        </p:nvSpPr>
        <p:spPr>
          <a:xfrm>
            <a:off x="4703236" y="1476743"/>
            <a:ext cx="4279902" cy="14700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sz="quarter" idx="1"/>
          </p:nvPr>
        </p:nvSpPr>
        <p:spPr>
          <a:xfrm>
            <a:off x="4764427" y="2832026"/>
            <a:ext cx="4403053" cy="458716"/>
          </a:xfrm>
          <a:prstGeom prst="rect">
            <a:avLst/>
          </a:prstGeom>
        </p:spPr>
        <p:txBody>
          <a:bodyPr/>
          <a:lstStyle>
            <a:lvl1pPr>
              <a:spcBef>
                <a:spcPts val="200"/>
              </a:spcBef>
              <a:buSzTx/>
              <a:buFontTx/>
              <a:buNone/>
              <a:defRPr sz="1200">
                <a:solidFill>
                  <a:srgbClr val="FFFFFF"/>
                </a:solidFill>
              </a:defRPr>
            </a:lvl1pPr>
            <a:lvl2pPr>
              <a:spcBef>
                <a:spcPts val="200"/>
              </a:spcBef>
              <a:buFontTx/>
              <a:defRPr sz="1200">
                <a:solidFill>
                  <a:srgbClr val="FFFFFF"/>
                </a:solidFill>
              </a:defRPr>
            </a:lvl2pPr>
            <a:lvl3pPr>
              <a:spcBef>
                <a:spcPts val="200"/>
              </a:spcBef>
              <a:buFontTx/>
              <a:defRPr sz="1200">
                <a:solidFill>
                  <a:srgbClr val="FFFFFF"/>
                </a:solidFill>
              </a:defRPr>
            </a:lvl3pPr>
            <a:lvl4pPr marL="1600200" indent="-228600">
              <a:spcBef>
                <a:spcPts val="200"/>
              </a:spcBef>
              <a:buFontTx/>
              <a:defRPr sz="1200">
                <a:solidFill>
                  <a:srgbClr val="FFFFFF"/>
                </a:solidFill>
              </a:defRPr>
            </a:lvl4pPr>
            <a:lvl5pPr marL="2057400" indent="-228600">
              <a:spcBef>
                <a:spcPts val="200"/>
              </a:spcBef>
              <a:buFontTx/>
              <a:defRPr sz="12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xfrm>
            <a:off x="6279546" y="6224224"/>
            <a:ext cx="273654" cy="264253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lide Number"/>
          <p:cNvSpPr txBox="1"/>
          <p:nvPr>
            <p:ph type="sldNum" sz="quarter" idx="2"/>
          </p:nvPr>
        </p:nvSpPr>
        <p:spPr>
          <a:xfrm>
            <a:off x="8348100" y="6409056"/>
            <a:ext cx="393238" cy="358139"/>
          </a:xfrm>
          <a:prstGeom prst="rect">
            <a:avLst/>
          </a:prstGeom>
        </p:spPr>
        <p:txBody>
          <a:bodyPr anchor="ctr"/>
          <a:lstStyle>
            <a:lvl1pPr algn="ctr" defTabSz="457200">
              <a:defRPr sz="1800">
                <a:solidFill>
                  <a:srgbClr val="878787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36" name="Body Level One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</p:spPr>
        <p:txBody>
          <a:bodyPr lIns="38100" tIns="38100" rIns="38100" bIns="38100">
            <a:noAutofit/>
          </a:bodyPr>
          <a:lstStyle>
            <a:lvl1pPr algn="ctr" defTabSz="914400">
              <a:spcBef>
                <a:spcPts val="800"/>
              </a:spcBef>
              <a:buSzTx/>
              <a:buFontTx/>
              <a:buNone/>
              <a:defRPr sz="3200">
                <a:solidFill>
                  <a:srgbClr val="EDECE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  <a:lvl2pPr marL="342900" indent="38100" algn="ctr" defTabSz="914400">
              <a:spcBef>
                <a:spcPts val="800"/>
              </a:spcBef>
              <a:buSzTx/>
              <a:buFontTx/>
              <a:buNone/>
              <a:defRPr sz="3200">
                <a:solidFill>
                  <a:srgbClr val="EDECE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2pPr>
            <a:lvl3pPr marL="342900" indent="495300" algn="ctr" defTabSz="914400">
              <a:spcBef>
                <a:spcPts val="800"/>
              </a:spcBef>
              <a:buSzTx/>
              <a:buFontTx/>
              <a:buNone/>
              <a:defRPr sz="3200">
                <a:solidFill>
                  <a:srgbClr val="EDECE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3pPr>
            <a:lvl4pPr marL="342900" indent="952500" algn="ctr" defTabSz="914400">
              <a:spcBef>
                <a:spcPts val="800"/>
              </a:spcBef>
              <a:buSzTx/>
              <a:buFontTx/>
              <a:buNone/>
              <a:defRPr sz="3200">
                <a:solidFill>
                  <a:srgbClr val="EDECE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4pPr>
            <a:lvl5pPr marL="342900" indent="1409700" algn="ctr" defTabSz="914400">
              <a:spcBef>
                <a:spcPts val="800"/>
              </a:spcBef>
              <a:buSzTx/>
              <a:buFontTx/>
              <a:buNone/>
              <a:defRPr sz="3200">
                <a:solidFill>
                  <a:srgbClr val="EDECE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7" name="Title Text"/>
          <p:cNvSpPr txBox="1"/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</p:spPr>
        <p:txBody>
          <a:bodyPr lIns="38100" tIns="38100" rIns="38100" bIns="38100">
            <a:noAutofit/>
          </a:bodyPr>
          <a:lstStyle>
            <a:lvl1pPr algn="ctr" defTabSz="914400">
              <a:defRPr sz="44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/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250px-Gray627" descr="250px-Gray627">
            <a:hlinkClick r:id="rId2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" y="637442"/>
            <a:ext cx="1037494" cy="2378320"/>
          </a:xfrm>
          <a:prstGeom prst="rect">
            <a:avLst/>
          </a:prstGeom>
          <a:ln w="12700">
            <a:miter lim="400000"/>
          </a:ln>
        </p:spPr>
      </p:pic>
      <p:sp>
        <p:nvSpPr>
          <p:cNvPr id="345" name="Slide Number"/>
          <p:cNvSpPr txBox="1"/>
          <p:nvPr>
            <p:ph type="sldNum" sz="quarter" idx="2"/>
          </p:nvPr>
        </p:nvSpPr>
        <p:spPr>
          <a:xfrm>
            <a:off x="8706581" y="6031522"/>
            <a:ext cx="290881" cy="274908"/>
          </a:xfrm>
          <a:prstGeom prst="rect">
            <a:avLst/>
          </a:prstGeom>
        </p:spPr>
        <p:txBody>
          <a:bodyPr lIns="42203" tIns="42203" rIns="42203" bIns="42203"/>
          <a:lstStyle>
            <a:lvl1pPr defTabSz="457200">
              <a:spcBef>
                <a:spcPts val="700"/>
              </a:spcBef>
              <a:defRPr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2_Title Slide groe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"/>
          <p:cNvSpPr/>
          <p:nvPr/>
        </p:nvSpPr>
        <p:spPr>
          <a:xfrm>
            <a:off x="4022725" y="1476375"/>
            <a:ext cx="5145088" cy="1695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3288" y="21600"/>
                </a:lnTo>
                <a:lnTo>
                  <a:pt x="0" y="11892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2">
              <a:alpha val="79999"/>
            </a:scheme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3" name="Rectangle"/>
          <p:cNvSpPr/>
          <p:nvPr/>
        </p:nvSpPr>
        <p:spPr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85097"/>
            </a:srgb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54" name="02-UTI_Basisvormen_powerpoint_05.png" descr="02-UTI_Basisvormen_powerpoint_0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53300" y="6035675"/>
            <a:ext cx="1498600" cy="711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5" name="02-UTI_Basisvormen_powerpoint_03.png" descr="02-UTI_Basisvormen_powerpoint_0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6250" y="6061075"/>
            <a:ext cx="2540000" cy="711200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Title Text"/>
          <p:cNvSpPr txBox="1"/>
          <p:nvPr>
            <p:ph type="title"/>
          </p:nvPr>
        </p:nvSpPr>
        <p:spPr>
          <a:xfrm>
            <a:off x="4703236" y="1476743"/>
            <a:ext cx="4279902" cy="14700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sz="quarter" idx="1"/>
          </p:nvPr>
        </p:nvSpPr>
        <p:spPr>
          <a:xfrm>
            <a:off x="4764427" y="2832026"/>
            <a:ext cx="4403053" cy="458716"/>
          </a:xfrm>
          <a:prstGeom prst="rect">
            <a:avLst/>
          </a:prstGeom>
        </p:spPr>
        <p:txBody>
          <a:bodyPr/>
          <a:lstStyle>
            <a:lvl1pPr>
              <a:spcBef>
                <a:spcPts val="200"/>
              </a:spcBef>
              <a:buSzTx/>
              <a:buFontTx/>
              <a:buNone/>
              <a:defRPr sz="1200">
                <a:solidFill>
                  <a:srgbClr val="FFFFFF"/>
                </a:solidFill>
              </a:defRPr>
            </a:lvl1pPr>
            <a:lvl2pPr>
              <a:spcBef>
                <a:spcPts val="200"/>
              </a:spcBef>
              <a:buFontTx/>
              <a:defRPr sz="1200">
                <a:solidFill>
                  <a:srgbClr val="FFFFFF"/>
                </a:solidFill>
              </a:defRPr>
            </a:lvl2pPr>
            <a:lvl3pPr>
              <a:spcBef>
                <a:spcPts val="200"/>
              </a:spcBef>
              <a:buFontTx/>
              <a:defRPr sz="1200">
                <a:solidFill>
                  <a:srgbClr val="FFFFFF"/>
                </a:solidFill>
              </a:defRPr>
            </a:lvl3pPr>
            <a:lvl4pPr marL="1600200" indent="-228600">
              <a:spcBef>
                <a:spcPts val="200"/>
              </a:spcBef>
              <a:buFontTx/>
              <a:defRPr sz="1200">
                <a:solidFill>
                  <a:srgbClr val="FFFFFF"/>
                </a:solidFill>
              </a:defRPr>
            </a:lvl4pPr>
            <a:lvl5pPr marL="2057400" indent="-228600">
              <a:spcBef>
                <a:spcPts val="200"/>
              </a:spcBef>
              <a:buFontTx/>
              <a:defRPr sz="12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xfrm>
            <a:off x="6279546" y="6224224"/>
            <a:ext cx="273654" cy="264253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3_Title Slide grijs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"/>
          <p:cNvSpPr/>
          <p:nvPr/>
        </p:nvSpPr>
        <p:spPr>
          <a:xfrm>
            <a:off x="4022725" y="1476375"/>
            <a:ext cx="5145088" cy="1695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3288" y="21600"/>
                </a:lnTo>
                <a:lnTo>
                  <a:pt x="0" y="11892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3">
              <a:alpha val="85000"/>
            </a:scheme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6" name="Rectangle"/>
          <p:cNvSpPr/>
          <p:nvPr/>
        </p:nvSpPr>
        <p:spPr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85097"/>
            </a:srgb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67" name="02-UTI_Basisvormen_powerpoint_05.png" descr="02-UTI_Basisvormen_powerpoint_0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53300" y="6035675"/>
            <a:ext cx="1498600" cy="711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02-UTI_Basisvormen_powerpoint_03.png" descr="02-UTI_Basisvormen_powerpoint_0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6250" y="6061075"/>
            <a:ext cx="2540000" cy="7112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le Text"/>
          <p:cNvSpPr txBox="1"/>
          <p:nvPr>
            <p:ph type="title"/>
          </p:nvPr>
        </p:nvSpPr>
        <p:spPr>
          <a:xfrm>
            <a:off x="4703236" y="1476743"/>
            <a:ext cx="4279902" cy="14700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0" name="Body Level One…"/>
          <p:cNvSpPr txBox="1"/>
          <p:nvPr>
            <p:ph type="body" sz="quarter" idx="1"/>
          </p:nvPr>
        </p:nvSpPr>
        <p:spPr>
          <a:xfrm>
            <a:off x="4764427" y="2832026"/>
            <a:ext cx="4403053" cy="458716"/>
          </a:xfrm>
          <a:prstGeom prst="rect">
            <a:avLst/>
          </a:prstGeom>
        </p:spPr>
        <p:txBody>
          <a:bodyPr/>
          <a:lstStyle>
            <a:lvl1pPr>
              <a:spcBef>
                <a:spcPts val="200"/>
              </a:spcBef>
              <a:buSzTx/>
              <a:buFontTx/>
              <a:buNone/>
              <a:defRPr sz="1200">
                <a:solidFill>
                  <a:srgbClr val="FFFFFF"/>
                </a:solidFill>
              </a:defRPr>
            </a:lvl1pPr>
            <a:lvl2pPr>
              <a:spcBef>
                <a:spcPts val="200"/>
              </a:spcBef>
              <a:buFontTx/>
              <a:defRPr sz="1200">
                <a:solidFill>
                  <a:srgbClr val="FFFFFF"/>
                </a:solidFill>
              </a:defRPr>
            </a:lvl2pPr>
            <a:lvl3pPr>
              <a:spcBef>
                <a:spcPts val="200"/>
              </a:spcBef>
              <a:buFontTx/>
              <a:defRPr sz="1200">
                <a:solidFill>
                  <a:srgbClr val="FFFFFF"/>
                </a:solidFill>
              </a:defRPr>
            </a:lvl3pPr>
            <a:lvl4pPr marL="1600200" indent="-228600">
              <a:spcBef>
                <a:spcPts val="200"/>
              </a:spcBef>
              <a:buFontTx/>
              <a:defRPr sz="1200">
                <a:solidFill>
                  <a:srgbClr val="FFFFFF"/>
                </a:solidFill>
              </a:defRPr>
            </a:lvl4pPr>
            <a:lvl5pPr marL="2057400" indent="-228600">
              <a:spcBef>
                <a:spcPts val="200"/>
              </a:spcBef>
              <a:buFontTx/>
              <a:defRPr sz="12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" name="Slide Number"/>
          <p:cNvSpPr txBox="1"/>
          <p:nvPr>
            <p:ph type="sldNum" sz="quarter" idx="2"/>
          </p:nvPr>
        </p:nvSpPr>
        <p:spPr>
          <a:xfrm>
            <a:off x="6279546" y="6224224"/>
            <a:ext cx="273654" cy="264253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4_Title Slide lichtblauw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"/>
          <p:cNvSpPr/>
          <p:nvPr/>
        </p:nvSpPr>
        <p:spPr>
          <a:xfrm>
            <a:off x="4022725" y="1476375"/>
            <a:ext cx="5145088" cy="1695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3288" y="21600"/>
                </a:lnTo>
                <a:lnTo>
                  <a:pt x="0" y="11892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4">
              <a:alpha val="80000"/>
            </a:scheme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9" name="Rectangle"/>
          <p:cNvSpPr/>
          <p:nvPr/>
        </p:nvSpPr>
        <p:spPr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85097"/>
            </a:srgb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80" name="02-UTI_Basisvormen_powerpoint_05.png" descr="02-UTI_Basisvormen_powerpoint_0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53300" y="6035675"/>
            <a:ext cx="1498600" cy="711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1" name="02-UTI_Basisvormen_powerpoint_03.png" descr="02-UTI_Basisvormen_powerpoint_0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6250" y="6061075"/>
            <a:ext cx="2540000" cy="711200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Title Text"/>
          <p:cNvSpPr txBox="1"/>
          <p:nvPr>
            <p:ph type="title"/>
          </p:nvPr>
        </p:nvSpPr>
        <p:spPr>
          <a:xfrm>
            <a:off x="4703236" y="1476743"/>
            <a:ext cx="4279902" cy="14700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sz="quarter" idx="1"/>
          </p:nvPr>
        </p:nvSpPr>
        <p:spPr>
          <a:xfrm>
            <a:off x="4764427" y="2832026"/>
            <a:ext cx="4403053" cy="458716"/>
          </a:xfrm>
          <a:prstGeom prst="rect">
            <a:avLst/>
          </a:prstGeom>
        </p:spPr>
        <p:txBody>
          <a:bodyPr/>
          <a:lstStyle>
            <a:lvl1pPr>
              <a:spcBef>
                <a:spcPts val="200"/>
              </a:spcBef>
              <a:buSzTx/>
              <a:buFontTx/>
              <a:buNone/>
              <a:defRPr sz="1200">
                <a:solidFill>
                  <a:srgbClr val="FFFFFF"/>
                </a:solidFill>
              </a:defRPr>
            </a:lvl1pPr>
            <a:lvl2pPr>
              <a:spcBef>
                <a:spcPts val="200"/>
              </a:spcBef>
              <a:buFontTx/>
              <a:defRPr sz="1200">
                <a:solidFill>
                  <a:srgbClr val="FFFFFF"/>
                </a:solidFill>
              </a:defRPr>
            </a:lvl2pPr>
            <a:lvl3pPr>
              <a:spcBef>
                <a:spcPts val="200"/>
              </a:spcBef>
              <a:buFontTx/>
              <a:defRPr sz="1200">
                <a:solidFill>
                  <a:srgbClr val="FFFFFF"/>
                </a:solidFill>
              </a:defRPr>
            </a:lvl3pPr>
            <a:lvl4pPr marL="1600200" indent="-228600">
              <a:spcBef>
                <a:spcPts val="200"/>
              </a:spcBef>
              <a:buFontTx/>
              <a:defRPr sz="1200">
                <a:solidFill>
                  <a:srgbClr val="FFFFFF"/>
                </a:solidFill>
              </a:defRPr>
            </a:lvl4pPr>
            <a:lvl5pPr marL="2057400" indent="-228600">
              <a:spcBef>
                <a:spcPts val="200"/>
              </a:spcBef>
              <a:buFontTx/>
              <a:defRPr sz="12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xfrm>
            <a:off x="6279546" y="6224224"/>
            <a:ext cx="273654" cy="264253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5_Title Slide lichtbrons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"/>
          <p:cNvSpPr/>
          <p:nvPr/>
        </p:nvSpPr>
        <p:spPr>
          <a:xfrm>
            <a:off x="4022725" y="1476375"/>
            <a:ext cx="5145088" cy="1695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3288" y="21600"/>
                </a:lnTo>
                <a:lnTo>
                  <a:pt x="0" y="11892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>
              <a:alpha val="85000"/>
            </a:scheme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2" name="Rectangle"/>
          <p:cNvSpPr/>
          <p:nvPr/>
        </p:nvSpPr>
        <p:spPr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85097"/>
            </a:srgb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93" name="02-UTI_Basisvormen_powerpoint_05.png" descr="02-UTI_Basisvormen_powerpoint_0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53300" y="6035675"/>
            <a:ext cx="1498600" cy="711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02-UTI_Basisvormen_powerpoint_03.png" descr="02-UTI_Basisvormen_powerpoint_0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6250" y="6061075"/>
            <a:ext cx="2540000" cy="711200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Title Text"/>
          <p:cNvSpPr txBox="1"/>
          <p:nvPr>
            <p:ph type="title"/>
          </p:nvPr>
        </p:nvSpPr>
        <p:spPr>
          <a:xfrm>
            <a:off x="4703236" y="1476743"/>
            <a:ext cx="4279902" cy="14700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6" name="Body Level One…"/>
          <p:cNvSpPr txBox="1"/>
          <p:nvPr>
            <p:ph type="body" sz="quarter" idx="1"/>
          </p:nvPr>
        </p:nvSpPr>
        <p:spPr>
          <a:xfrm>
            <a:off x="4764427" y="2832026"/>
            <a:ext cx="4403053" cy="458716"/>
          </a:xfrm>
          <a:prstGeom prst="rect">
            <a:avLst/>
          </a:prstGeom>
        </p:spPr>
        <p:txBody>
          <a:bodyPr/>
          <a:lstStyle>
            <a:lvl1pPr>
              <a:spcBef>
                <a:spcPts val="200"/>
              </a:spcBef>
              <a:buSzTx/>
              <a:buFontTx/>
              <a:buNone/>
              <a:defRPr sz="1200">
                <a:solidFill>
                  <a:srgbClr val="FFFFFF"/>
                </a:solidFill>
              </a:defRPr>
            </a:lvl1pPr>
            <a:lvl2pPr>
              <a:spcBef>
                <a:spcPts val="200"/>
              </a:spcBef>
              <a:buFontTx/>
              <a:defRPr sz="1200">
                <a:solidFill>
                  <a:srgbClr val="FFFFFF"/>
                </a:solidFill>
              </a:defRPr>
            </a:lvl2pPr>
            <a:lvl3pPr>
              <a:spcBef>
                <a:spcPts val="200"/>
              </a:spcBef>
              <a:buFontTx/>
              <a:defRPr sz="1200">
                <a:solidFill>
                  <a:srgbClr val="FFFFFF"/>
                </a:solidFill>
              </a:defRPr>
            </a:lvl3pPr>
            <a:lvl4pPr marL="1600200" indent="-228600">
              <a:spcBef>
                <a:spcPts val="200"/>
              </a:spcBef>
              <a:buFontTx/>
              <a:defRPr sz="1200">
                <a:solidFill>
                  <a:srgbClr val="FFFFFF"/>
                </a:solidFill>
              </a:defRPr>
            </a:lvl4pPr>
            <a:lvl5pPr marL="2057400" indent="-228600">
              <a:spcBef>
                <a:spcPts val="200"/>
              </a:spcBef>
              <a:buFontTx/>
              <a:defRPr sz="12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xfrm>
            <a:off x="6279546" y="6224224"/>
            <a:ext cx="273654" cy="264253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6_Title Slide lichtgroe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"/>
          <p:cNvSpPr/>
          <p:nvPr/>
        </p:nvSpPr>
        <p:spPr>
          <a:xfrm>
            <a:off x="4022725" y="1476375"/>
            <a:ext cx="5145088" cy="1695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3288" y="21600"/>
                </a:lnTo>
                <a:lnTo>
                  <a:pt x="0" y="11892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6">
              <a:alpha val="80000"/>
            </a:scheme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5" name="Rectangle"/>
          <p:cNvSpPr/>
          <p:nvPr/>
        </p:nvSpPr>
        <p:spPr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85097"/>
            </a:srgb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06" name="02-UTI_Basisvormen_powerpoint_05.png" descr="02-UTI_Basisvormen_powerpoint_0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53300" y="6035675"/>
            <a:ext cx="1498600" cy="711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02-UTI_Basisvormen_powerpoint_03.png" descr="02-UTI_Basisvormen_powerpoint_0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6250" y="6061075"/>
            <a:ext cx="2540000" cy="711200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Title Text"/>
          <p:cNvSpPr txBox="1"/>
          <p:nvPr>
            <p:ph type="title"/>
          </p:nvPr>
        </p:nvSpPr>
        <p:spPr>
          <a:xfrm>
            <a:off x="4703236" y="1476743"/>
            <a:ext cx="4279902" cy="14700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9" name="Body Level One…"/>
          <p:cNvSpPr txBox="1"/>
          <p:nvPr>
            <p:ph type="body" sz="quarter" idx="1"/>
          </p:nvPr>
        </p:nvSpPr>
        <p:spPr>
          <a:xfrm>
            <a:off x="4764427" y="2832026"/>
            <a:ext cx="4403053" cy="458716"/>
          </a:xfrm>
          <a:prstGeom prst="rect">
            <a:avLst/>
          </a:prstGeom>
        </p:spPr>
        <p:txBody>
          <a:bodyPr/>
          <a:lstStyle>
            <a:lvl1pPr>
              <a:spcBef>
                <a:spcPts val="200"/>
              </a:spcBef>
              <a:buSzTx/>
              <a:buFontTx/>
              <a:buNone/>
              <a:defRPr sz="1200">
                <a:solidFill>
                  <a:srgbClr val="FFFFFF"/>
                </a:solidFill>
              </a:defRPr>
            </a:lvl1pPr>
            <a:lvl2pPr>
              <a:spcBef>
                <a:spcPts val="200"/>
              </a:spcBef>
              <a:buFontTx/>
              <a:defRPr sz="1200">
                <a:solidFill>
                  <a:srgbClr val="FFFFFF"/>
                </a:solidFill>
              </a:defRPr>
            </a:lvl2pPr>
            <a:lvl3pPr>
              <a:spcBef>
                <a:spcPts val="200"/>
              </a:spcBef>
              <a:buFontTx/>
              <a:defRPr sz="1200">
                <a:solidFill>
                  <a:srgbClr val="FFFFFF"/>
                </a:solidFill>
              </a:defRPr>
            </a:lvl3pPr>
            <a:lvl4pPr marL="1600200" indent="-228600">
              <a:spcBef>
                <a:spcPts val="200"/>
              </a:spcBef>
              <a:buFontTx/>
              <a:defRPr sz="1200">
                <a:solidFill>
                  <a:srgbClr val="FFFFFF"/>
                </a:solidFill>
              </a:defRPr>
            </a:lvl4pPr>
            <a:lvl5pPr marL="2057400" indent="-228600">
              <a:spcBef>
                <a:spcPts val="200"/>
              </a:spcBef>
              <a:buFontTx/>
              <a:defRPr sz="12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0" name="Slide Number"/>
          <p:cNvSpPr txBox="1"/>
          <p:nvPr>
            <p:ph type="sldNum" sz="quarter" idx="2"/>
          </p:nvPr>
        </p:nvSpPr>
        <p:spPr>
          <a:xfrm>
            <a:off x="6279546" y="6224224"/>
            <a:ext cx="273654" cy="264253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0.xml"/><Relationship Id="rId23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2.xml"/><Relationship Id="rId25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4.xml"/><Relationship Id="rId27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6.xml"/><Relationship Id="rId29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28.xml"/><Relationship Id="rId31" Type="http://schemas.openxmlformats.org/officeDocument/2006/relationships/slideLayout" Target="../slideLayouts/slideLayout29.xml"/><Relationship Id="rId32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"/>
          <p:cNvSpPr/>
          <p:nvPr/>
        </p:nvSpPr>
        <p:spPr>
          <a:xfrm>
            <a:off x="0" y="477836"/>
            <a:ext cx="9144001" cy="63801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" y="1612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1612"/>
                </a:lnTo>
                <a:lnTo>
                  <a:pt x="1080" y="1612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3" name="02-UTI_Basisvormen_powerpoint_03.png" descr="02-UTI_Basisvormen_powerpoint_0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6250" y="6061075"/>
            <a:ext cx="2540000" cy="71120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itle Text"/>
          <p:cNvSpPr txBox="1"/>
          <p:nvPr>
            <p:ph type="title"/>
          </p:nvPr>
        </p:nvSpPr>
        <p:spPr>
          <a:xfrm>
            <a:off x="457200" y="-1842"/>
            <a:ext cx="8229600" cy="952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457200" y="1235520"/>
            <a:ext cx="8229600" cy="4677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8413147" y="6257925"/>
            <a:ext cx="273654" cy="26425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r">
              <a:defRPr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003366"/>
          </a:solidFill>
          <a:uFillTx/>
          <a:latin typeface="Arial"/>
          <a:ea typeface="Arial"/>
          <a:cs typeface="Arial"/>
          <a:sym typeface="Arial"/>
        </a:defRPr>
      </a:lvl1pPr>
      <a:lvl2pPr marL="742950" marR="0" indent="-28575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003366"/>
          </a:solidFill>
          <a:uFillTx/>
          <a:latin typeface="Arial"/>
          <a:ea typeface="Arial"/>
          <a:cs typeface="Arial"/>
          <a:sym typeface="Arial"/>
        </a:defRPr>
      </a:lvl2pPr>
      <a:lvl3pPr marL="1143000" marR="0" indent="-2286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003366"/>
          </a:solidFill>
          <a:uFillTx/>
          <a:latin typeface="Arial"/>
          <a:ea typeface="Arial"/>
          <a:cs typeface="Arial"/>
          <a:sym typeface="Arial"/>
        </a:defRPr>
      </a:lvl3pPr>
      <a:lvl4pPr marL="1625600" marR="0" indent="-2540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000" u="none">
          <a:ln>
            <a:noFill/>
          </a:ln>
          <a:solidFill>
            <a:srgbClr val="003366"/>
          </a:solidFill>
          <a:uFillTx/>
          <a:latin typeface="Arial"/>
          <a:ea typeface="Arial"/>
          <a:cs typeface="Arial"/>
          <a:sym typeface="Arial"/>
        </a:defRPr>
      </a:lvl4pPr>
      <a:lvl5pPr marL="2082800" marR="0" indent="-2540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2000" u="none">
          <a:ln>
            <a:noFill/>
          </a:ln>
          <a:solidFill>
            <a:srgbClr val="003366"/>
          </a:solidFill>
          <a:uFillTx/>
          <a:latin typeface="Arial"/>
          <a:ea typeface="Arial"/>
          <a:cs typeface="Arial"/>
          <a:sym typeface="Arial"/>
        </a:defRPr>
      </a:lvl5pPr>
      <a:lvl6pPr marL="2514600" marR="0" indent="-2286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003366"/>
          </a:solidFill>
          <a:uFillTx/>
          <a:latin typeface="Arial"/>
          <a:ea typeface="Arial"/>
          <a:cs typeface="Arial"/>
          <a:sym typeface="Arial"/>
        </a:defRPr>
      </a:lvl6pPr>
      <a:lvl7pPr marL="2971800" marR="0" indent="-2286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003366"/>
          </a:solidFill>
          <a:uFillTx/>
          <a:latin typeface="Arial"/>
          <a:ea typeface="Arial"/>
          <a:cs typeface="Arial"/>
          <a:sym typeface="Arial"/>
        </a:defRPr>
      </a:lvl7pPr>
      <a:lvl8pPr marL="3429000" marR="0" indent="-2286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003366"/>
          </a:solidFill>
          <a:uFillTx/>
          <a:latin typeface="Arial"/>
          <a:ea typeface="Arial"/>
          <a:cs typeface="Arial"/>
          <a:sym typeface="Arial"/>
        </a:defRPr>
      </a:lvl8pPr>
      <a:lvl9pPr marL="3886200" marR="0" indent="-2286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003366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tif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5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Data Science 8"/>
          <p:cNvSpPr txBox="1"/>
          <p:nvPr>
            <p:ph type="title"/>
          </p:nvPr>
        </p:nvSpPr>
        <p:spPr>
          <a:xfrm>
            <a:off x="4652436" y="1464043"/>
            <a:ext cx="4279902" cy="1470027"/>
          </a:xfrm>
          <a:prstGeom prst="rect">
            <a:avLst/>
          </a:prstGeom>
        </p:spPr>
        <p:txBody>
          <a:bodyPr/>
          <a:lstStyle>
            <a:lvl1pPr>
              <a:defRPr b="1" sz="2000"/>
            </a:lvl1pPr>
          </a:lstStyle>
          <a:p>
            <a:pPr/>
            <a:r>
              <a:t>Data Science 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Naive Bayes Classifi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Naive Bayes Classifier</a:t>
            </a:r>
          </a:p>
        </p:txBody>
      </p:sp>
      <p:sp>
        <p:nvSpPr>
          <p:cNvPr id="401" name="Given a dataset with two classes (Dem,Rep) and three features (A,B,C), compute  P(Dem|data) = P(Dem) P(A|Dem) x P(B|Dem) x P(C|Dem) P(Rep|data)  = P(Rep)  P(A|Rep)  x P(B|Rep)  x P(C|Rep)…"/>
          <p:cNvSpPr txBox="1"/>
          <p:nvPr>
            <p:ph type="body" idx="1"/>
          </p:nvPr>
        </p:nvSpPr>
        <p:spPr>
          <a:xfrm>
            <a:off x="457200" y="2823019"/>
            <a:ext cx="8229600" cy="3098357"/>
          </a:xfrm>
          <a:prstGeom prst="rect">
            <a:avLst/>
          </a:prstGeom>
        </p:spPr>
        <p:txBody>
          <a:bodyPr/>
          <a:lstStyle/>
          <a:p>
            <a:pPr/>
            <a:r>
              <a:t>Given a dataset with two classes (Dem,Rep) and three features (A,B,C), compute</a:t>
            </a:r>
            <a:br/>
            <a:br/>
            <a:r>
              <a:t>P(Dem|data) = P(Dem) P(A|Dem) x P(B|Dem) x P(C|Dem)</a:t>
            </a:r>
            <a:br/>
            <a:r>
              <a:t>P(Rep|data)  = P(Rep)  P(A|Rep)  x P(B|Rep)  x P(C|Rep)</a:t>
            </a:r>
          </a:p>
          <a:p>
            <a:pPr/>
          </a:p>
          <a:p>
            <a:pPr/>
            <a:r>
              <a:t>IF P(Dem|data) &gt; P(Rep|data) </a:t>
            </a:r>
            <a:br/>
            <a:r>
              <a:t>THEN Classification is Dem</a:t>
            </a:r>
            <a:br/>
            <a:r>
              <a:t>ELSE  Classification is Rep</a:t>
            </a:r>
          </a:p>
        </p:txBody>
      </p:sp>
      <p:pic>
        <p:nvPicPr>
          <p:cNvPr id="40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95524" y="984127"/>
            <a:ext cx="2952952" cy="16654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Naive Bayes decision boundar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Naive Bayes decision boundaries</a:t>
            </a:r>
          </a:p>
        </p:txBody>
      </p:sp>
      <p:pic>
        <p:nvPicPr>
          <p:cNvPr id="40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2205" y="1079500"/>
            <a:ext cx="3235910" cy="2497000"/>
          </a:xfrm>
          <a:prstGeom prst="rect">
            <a:avLst/>
          </a:prstGeom>
          <a:ln w="12700">
            <a:miter lim="400000"/>
          </a:ln>
        </p:spPr>
      </p:pic>
      <p:sp>
        <p:nvSpPr>
          <p:cNvPr id="406" name="probabilities for black and blue classes are equal"/>
          <p:cNvSpPr txBox="1"/>
          <p:nvPr/>
        </p:nvSpPr>
        <p:spPr>
          <a:xfrm>
            <a:off x="3924724" y="1071880"/>
            <a:ext cx="5034665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probabilities for black and blue classes are equal</a:t>
            </a:r>
          </a:p>
        </p:txBody>
      </p:sp>
      <p:sp>
        <p:nvSpPr>
          <p:cNvPr id="407" name="Line"/>
          <p:cNvSpPr/>
          <p:nvPr/>
        </p:nvSpPr>
        <p:spPr>
          <a:xfrm flipH="1" flipV="1">
            <a:off x="3179816" y="1247576"/>
            <a:ext cx="738796" cy="1"/>
          </a:xfrm>
          <a:prstGeom prst="line">
            <a:avLst/>
          </a:prstGeom>
          <a:ln w="25400">
            <a:solidFill>
              <a:srgbClr val="DF211E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40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39745" y="3697980"/>
            <a:ext cx="3235909" cy="2795017"/>
          </a:xfrm>
          <a:prstGeom prst="rect">
            <a:avLst/>
          </a:prstGeom>
          <a:ln w="12700">
            <a:miter lim="400000"/>
          </a:ln>
        </p:spPr>
      </p:pic>
      <p:pic>
        <p:nvPicPr>
          <p:cNvPr id="409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945251" y="3742474"/>
            <a:ext cx="3235909" cy="2706029"/>
          </a:xfrm>
          <a:prstGeom prst="rect">
            <a:avLst/>
          </a:prstGeom>
          <a:ln w="12700">
            <a:miter lim="400000"/>
          </a:ln>
        </p:spPr>
      </p:pic>
      <p:sp>
        <p:nvSpPr>
          <p:cNvPr id="410" name="Line"/>
          <p:cNvSpPr/>
          <p:nvPr/>
        </p:nvSpPr>
        <p:spPr>
          <a:xfrm flipH="1">
            <a:off x="5458683" y="2982282"/>
            <a:ext cx="273692" cy="948811"/>
          </a:xfrm>
          <a:prstGeom prst="line">
            <a:avLst/>
          </a:prstGeom>
          <a:ln w="25400">
            <a:solidFill>
              <a:srgbClr val="DF211E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1" name="Line"/>
          <p:cNvSpPr/>
          <p:nvPr/>
        </p:nvSpPr>
        <p:spPr>
          <a:xfrm>
            <a:off x="7388480" y="2904337"/>
            <a:ext cx="728312" cy="1056493"/>
          </a:xfrm>
          <a:prstGeom prst="line">
            <a:avLst/>
          </a:prstGeom>
          <a:ln w="25400">
            <a:solidFill>
              <a:srgbClr val="DF211E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2" name="can be straight or curved"/>
          <p:cNvSpPr txBox="1"/>
          <p:nvPr/>
        </p:nvSpPr>
        <p:spPr>
          <a:xfrm>
            <a:off x="5297558" y="2519681"/>
            <a:ext cx="2620078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can be straight or curved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ORANG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ORANGE</a:t>
            </a:r>
          </a:p>
        </p:txBody>
      </p:sp>
      <p:sp>
        <p:nvSpPr>
          <p:cNvPr id="415" name="Use VOTING.TAB"/>
          <p:cNvSpPr txBox="1"/>
          <p:nvPr>
            <p:ph type="body" sz="quarter" idx="1"/>
          </p:nvPr>
        </p:nvSpPr>
        <p:spPr>
          <a:xfrm>
            <a:off x="457200" y="1235520"/>
            <a:ext cx="2578100" cy="433588"/>
          </a:xfrm>
          <a:prstGeom prst="rect">
            <a:avLst/>
          </a:prstGeom>
        </p:spPr>
        <p:txBody>
          <a:bodyPr/>
          <a:lstStyle/>
          <a:p>
            <a:pPr/>
            <a:r>
              <a:t>Use VOTING.TAB</a:t>
            </a:r>
          </a:p>
        </p:txBody>
      </p:sp>
      <p:pic>
        <p:nvPicPr>
          <p:cNvPr id="41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000" y="2271241"/>
            <a:ext cx="8382000" cy="3187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Overview</a:t>
            </a:r>
          </a:p>
        </p:txBody>
      </p:sp>
      <p:sp>
        <p:nvSpPr>
          <p:cNvPr id="357" name="Bayesian learn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>
              <a:defRPr sz="2400"/>
            </a:pPr>
            <a:r>
              <a:t>Bayesian learning</a:t>
            </a:r>
          </a:p>
          <a:p>
            <a:pPr marL="342900" indent="-342900">
              <a:defRPr sz="2400"/>
            </a:pPr>
          </a:p>
          <a:p>
            <a:pPr marL="342900" indent="-342900">
              <a:defRPr sz="2400"/>
            </a:pPr>
            <a:r>
              <a:t>Bayes’ Rule</a:t>
            </a:r>
          </a:p>
          <a:p>
            <a:pPr marL="342900" indent="-342900">
              <a:defRPr sz="2400"/>
            </a:pPr>
          </a:p>
          <a:p>
            <a:pPr marL="342900" indent="-342900">
              <a:defRPr sz="2400"/>
            </a:pPr>
            <a:r>
              <a:t>Naive Bayes classifier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Bayesian Learning: Key Concep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Bayesian Learning: Key Concepts</a:t>
            </a:r>
          </a:p>
        </p:txBody>
      </p:sp>
      <p:sp>
        <p:nvSpPr>
          <p:cNvPr id="360" name="Data (d)…"/>
          <p:cNvSpPr txBox="1"/>
          <p:nvPr>
            <p:ph type="body" sz="quarter" idx="1"/>
          </p:nvPr>
        </p:nvSpPr>
        <p:spPr>
          <a:xfrm>
            <a:off x="457200" y="1235520"/>
            <a:ext cx="3337422" cy="2252863"/>
          </a:xfrm>
          <a:prstGeom prst="rect">
            <a:avLst/>
          </a:prstGeom>
        </p:spPr>
        <p:txBody>
          <a:bodyPr/>
          <a:lstStyle/>
          <a:p>
            <a:pPr marL="342900" indent="-342900">
              <a:defRPr sz="2400"/>
            </a:pPr>
            <a:r>
              <a:t>Data (d)</a:t>
            </a:r>
          </a:p>
          <a:p>
            <a:pPr marL="342900" indent="-342900">
              <a:defRPr sz="2400"/>
            </a:pPr>
            <a:r>
              <a:t>Hypotheses (h</a:t>
            </a:r>
            <a:r>
              <a:rPr baseline="-5999"/>
              <a:t>i</a:t>
            </a:r>
            <a:r>
              <a:t>)</a:t>
            </a:r>
          </a:p>
          <a:p>
            <a:pPr marL="342900" indent="-342900">
              <a:defRPr sz="2400"/>
            </a:pPr>
            <a:r>
              <a:t>Evidence</a:t>
            </a:r>
          </a:p>
          <a:p>
            <a:pPr marL="342900" indent="-342900">
              <a:defRPr sz="2400"/>
            </a:pPr>
          </a:p>
          <a:p>
            <a:pPr marL="342900" indent="-342900">
              <a:defRPr sz="2400"/>
            </a:pPr>
            <a:r>
              <a:t>Bayes’ rule</a:t>
            </a:r>
          </a:p>
        </p:txBody>
      </p:sp>
      <p:pic>
        <p:nvPicPr>
          <p:cNvPr id="361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1478" y="4312399"/>
            <a:ext cx="6581044" cy="924659"/>
          </a:xfrm>
          <a:prstGeom prst="rect">
            <a:avLst/>
          </a:prstGeom>
          <a:ln w="3175">
            <a:solidFill>
              <a:srgbClr val="000000"/>
            </a:solidFill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Bayes in A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Bayes in Action</a:t>
            </a:r>
          </a:p>
        </p:txBody>
      </p:sp>
      <p:pic>
        <p:nvPicPr>
          <p:cNvPr id="364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13742" y="3030415"/>
            <a:ext cx="5584582" cy="785447"/>
          </a:xfrm>
          <a:prstGeom prst="rect">
            <a:avLst/>
          </a:prstGeom>
          <a:ln w="12700">
            <a:miter lim="400000"/>
          </a:ln>
        </p:spPr>
      </p:pic>
      <p:sp>
        <p:nvSpPr>
          <p:cNvPr id="365" name="hypothesis…"/>
          <p:cNvSpPr txBox="1"/>
          <p:nvPr/>
        </p:nvSpPr>
        <p:spPr>
          <a:xfrm>
            <a:off x="5700346" y="3827584"/>
            <a:ext cx="1488575" cy="643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2203" tIns="42203" rIns="42203" bIns="42203">
            <a:spAutoFit/>
          </a:bodyPr>
          <a:lstStyle/>
          <a:p>
            <a:pPr defTabSz="457200"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hypothesis </a:t>
            </a:r>
          </a:p>
          <a:p>
            <a:pPr defTabSz="457200"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prior</a:t>
            </a:r>
          </a:p>
        </p:txBody>
      </p:sp>
      <p:sp>
        <p:nvSpPr>
          <p:cNvPr id="366" name="likelihood"/>
          <p:cNvSpPr txBox="1"/>
          <p:nvPr/>
        </p:nvSpPr>
        <p:spPr>
          <a:xfrm>
            <a:off x="4371242" y="3968261"/>
            <a:ext cx="1181841" cy="363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2203" tIns="42203" rIns="42203" bIns="42203">
            <a:spAutoFit/>
          </a:bodyPr>
          <a:lstStyle>
            <a:lvl1pPr defTabSz="457200">
              <a:defRPr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likelihood</a:t>
            </a:r>
          </a:p>
        </p:txBody>
      </p:sp>
      <p:sp>
        <p:nvSpPr>
          <p:cNvPr id="367" name="posterior…"/>
          <p:cNvSpPr txBox="1"/>
          <p:nvPr/>
        </p:nvSpPr>
        <p:spPr>
          <a:xfrm>
            <a:off x="1780442" y="3827584"/>
            <a:ext cx="1310428" cy="643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2203" tIns="42203" rIns="42203" bIns="42203">
            <a:spAutoFit/>
          </a:bodyPr>
          <a:lstStyle/>
          <a:p>
            <a:pPr defTabSz="457200"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posterior </a:t>
            </a:r>
          </a:p>
          <a:p>
            <a:pPr defTabSz="457200"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probability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New observations update your belief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New observations update your beliefs</a:t>
            </a:r>
          </a:p>
        </p:txBody>
      </p:sp>
      <p:sp>
        <p:nvSpPr>
          <p:cNvPr id="370" name="You encounter a person with long hair and try to determine the probability of the person being female…"/>
          <p:cNvSpPr txBox="1"/>
          <p:nvPr>
            <p:ph type="body" sz="half" idx="1"/>
          </p:nvPr>
        </p:nvSpPr>
        <p:spPr>
          <a:xfrm>
            <a:off x="457200" y="3256903"/>
            <a:ext cx="8229600" cy="2656535"/>
          </a:xfrm>
          <a:prstGeom prst="rect">
            <a:avLst/>
          </a:prstGeom>
        </p:spPr>
        <p:txBody>
          <a:bodyPr/>
          <a:lstStyle/>
          <a:p>
            <a:pPr/>
            <a:r>
              <a:t>You encounter a person with long hair and try to determine the probability of the person being female</a:t>
            </a:r>
          </a:p>
          <a:p>
            <a:pPr/>
          </a:p>
          <a:p>
            <a:pPr/>
            <a:r>
              <a:t>prior = 0.5 (both genders are equally likely)</a:t>
            </a:r>
          </a:p>
          <a:p>
            <a:pPr/>
            <a:r>
              <a:t>likelihood = P(long hair | female)</a:t>
            </a:r>
          </a:p>
          <a:p>
            <a:pPr/>
          </a:p>
          <a:p>
            <a:pPr/>
            <a:r>
              <a:t>Posterior probability updates the future prior (e.g., flower power)</a:t>
            </a:r>
          </a:p>
        </p:txBody>
      </p:sp>
      <p:pic>
        <p:nvPicPr>
          <p:cNvPr id="371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34410" y="1383464"/>
            <a:ext cx="5584582" cy="785447"/>
          </a:xfrm>
          <a:prstGeom prst="rect">
            <a:avLst/>
          </a:prstGeom>
          <a:ln w="12700">
            <a:miter lim="400000"/>
          </a:ln>
        </p:spPr>
      </p:pic>
      <p:sp>
        <p:nvSpPr>
          <p:cNvPr id="372" name="hypothesis…"/>
          <p:cNvSpPr txBox="1"/>
          <p:nvPr/>
        </p:nvSpPr>
        <p:spPr>
          <a:xfrm>
            <a:off x="5921014" y="2180633"/>
            <a:ext cx="1488576" cy="643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2203" tIns="42203" rIns="42203" bIns="42203">
            <a:spAutoFit/>
          </a:bodyPr>
          <a:lstStyle/>
          <a:p>
            <a:pPr defTabSz="457200"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hypothesis </a:t>
            </a:r>
          </a:p>
          <a:p>
            <a:pPr defTabSz="457200"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prior</a:t>
            </a:r>
          </a:p>
        </p:txBody>
      </p:sp>
      <p:sp>
        <p:nvSpPr>
          <p:cNvPr id="373" name="likelihood"/>
          <p:cNvSpPr txBox="1"/>
          <p:nvPr/>
        </p:nvSpPr>
        <p:spPr>
          <a:xfrm>
            <a:off x="4591910" y="2321310"/>
            <a:ext cx="1181841" cy="363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2203" tIns="42203" rIns="42203" bIns="42203">
            <a:spAutoFit/>
          </a:bodyPr>
          <a:lstStyle>
            <a:lvl1pPr defTabSz="457200">
              <a:defRPr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likelihood</a:t>
            </a:r>
          </a:p>
        </p:txBody>
      </p:sp>
      <p:sp>
        <p:nvSpPr>
          <p:cNvPr id="374" name="posterior…"/>
          <p:cNvSpPr txBox="1"/>
          <p:nvPr/>
        </p:nvSpPr>
        <p:spPr>
          <a:xfrm>
            <a:off x="2001110" y="2180633"/>
            <a:ext cx="1310429" cy="643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2203" tIns="42203" rIns="42203" bIns="42203">
            <a:spAutoFit/>
          </a:bodyPr>
          <a:lstStyle/>
          <a:p>
            <a:pPr defTabSz="457200"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posterior </a:t>
            </a:r>
          </a:p>
          <a:p>
            <a:pPr defTabSz="457200"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probability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Example (adapted from Russell &amp; Norvig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(adapted from Russell &amp; Norvig)</a:t>
            </a:r>
          </a:p>
        </p:txBody>
      </p:sp>
      <p:grpSp>
        <p:nvGrpSpPr>
          <p:cNvPr id="384" name="Group"/>
          <p:cNvGrpSpPr/>
          <p:nvPr/>
        </p:nvGrpSpPr>
        <p:grpSpPr>
          <a:xfrm>
            <a:off x="5307622" y="2254799"/>
            <a:ext cx="3184282" cy="3766040"/>
            <a:chOff x="0" y="0"/>
            <a:chExt cx="3184280" cy="3766038"/>
          </a:xfrm>
        </p:grpSpPr>
        <p:grpSp>
          <p:nvGrpSpPr>
            <p:cNvPr id="379" name="Group"/>
            <p:cNvGrpSpPr/>
            <p:nvPr/>
          </p:nvGrpSpPr>
          <p:grpSpPr>
            <a:xfrm>
              <a:off x="0" y="2259623"/>
              <a:ext cx="3184281" cy="1506416"/>
              <a:chOff x="0" y="0"/>
              <a:chExt cx="3184280" cy="1506415"/>
            </a:xfrm>
          </p:grpSpPr>
          <p:pic>
            <p:nvPicPr>
              <p:cNvPr id="377" name="istockphoto_3766837-wet-cherry" descr="istockphoto_3766837-wet-cherry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0"/>
                <a:ext cx="1414097" cy="141409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78" name="42654455-1lime" descr="42654455-1lime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1861038" y="398584"/>
                <a:ext cx="1323243" cy="110783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382" name="Group"/>
            <p:cNvGrpSpPr/>
            <p:nvPr/>
          </p:nvGrpSpPr>
          <p:grpSpPr>
            <a:xfrm>
              <a:off x="731227" y="0"/>
              <a:ext cx="1926981" cy="1688124"/>
              <a:chOff x="0" y="0"/>
              <a:chExt cx="1926980" cy="1688123"/>
            </a:xfrm>
          </p:grpSpPr>
          <p:sp>
            <p:nvSpPr>
              <p:cNvPr id="380" name="Oval"/>
              <p:cNvSpPr/>
              <p:nvPr/>
            </p:nvSpPr>
            <p:spPr>
              <a:xfrm>
                <a:off x="0" y="0"/>
                <a:ext cx="1926981" cy="1688124"/>
              </a:xfrm>
              <a:prstGeom prst="ellipse">
                <a:avLst/>
              </a:prstGeom>
              <a:solidFill>
                <a:srgbClr val="C0C0C0"/>
              </a:solidFill>
              <a:ln w="3175" cap="flat">
                <a:solidFill>
                  <a:srgbClr val="C0C0C0"/>
                </a:solidFill>
                <a:prstDash val="solid"/>
                <a:round/>
              </a:ln>
              <a:effectLst/>
            </p:spPr>
            <p:txBody>
              <a:bodyPr wrap="square" lIns="42203" tIns="42203" rIns="42203" bIns="42203" numCol="1" anchor="ctr">
                <a:noAutofit/>
              </a:bodyPr>
              <a:lstStyle/>
              <a:p>
                <a:pPr defTabSz="457200">
                  <a:defRPr sz="8000"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sp>
            <p:nvSpPr>
              <p:cNvPr id="381" name="?"/>
              <p:cNvSpPr txBox="1"/>
              <p:nvPr/>
            </p:nvSpPr>
            <p:spPr>
              <a:xfrm>
                <a:off x="282177" y="185908"/>
                <a:ext cx="1362626" cy="131630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2203" tIns="42203" rIns="42203" bIns="42203" numCol="1" anchor="ctr">
                <a:spAutoFit/>
              </a:bodyPr>
              <a:lstStyle>
                <a:lvl1pPr algn="ctr" defTabSz="457200">
                  <a:defRPr sz="8000">
                    <a:latin typeface="Verdana"/>
                    <a:ea typeface="Verdana"/>
                    <a:cs typeface="Verdana"/>
                    <a:sym typeface="Verdana"/>
                  </a:defRPr>
                </a:lvl1pPr>
              </a:lstStyle>
              <a:p>
                <a:pPr/>
                <a:r>
                  <a:t>?</a:t>
                </a:r>
              </a:p>
            </p:txBody>
          </p:sp>
        </p:grpSp>
        <p:sp>
          <p:nvSpPr>
            <p:cNvPr id="383" name="Candy in two flavors"/>
            <p:cNvSpPr txBox="1"/>
            <p:nvPr/>
          </p:nvSpPr>
          <p:spPr>
            <a:xfrm>
              <a:off x="473319" y="1793630"/>
              <a:ext cx="2448071" cy="3638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2203" tIns="42203" rIns="42203" bIns="42203" numCol="1" anchor="t">
              <a:spAutoFit/>
            </a:bodyPr>
            <a:lstStyle>
              <a:lvl1pPr defTabSz="457200">
                <a:defRPr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Candy in two flavors</a:t>
              </a:r>
            </a:p>
          </p:txBody>
        </p:sp>
      </p:grpSp>
      <p:pic>
        <p:nvPicPr>
          <p:cNvPr id="385" name="image.png" descr="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9834" y="2046116"/>
            <a:ext cx="4054720" cy="2170235"/>
          </a:xfrm>
          <a:prstGeom prst="rect">
            <a:avLst/>
          </a:prstGeom>
          <a:ln w="12700">
            <a:miter lim="400000"/>
          </a:ln>
        </p:spPr>
      </p:pic>
      <p:sp>
        <p:nvSpPr>
          <p:cNvPr id="386" name="Five types of candy bags"/>
          <p:cNvSpPr txBox="1"/>
          <p:nvPr/>
        </p:nvSpPr>
        <p:spPr>
          <a:xfrm>
            <a:off x="628121" y="1169524"/>
            <a:ext cx="3475691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400"/>
            </a:lvl1pPr>
          </a:lstStyle>
          <a:p>
            <a:pPr/>
            <a:r>
              <a:t>Five types of candy bags</a:t>
            </a:r>
          </a:p>
        </p:txBody>
      </p:sp>
      <p:sp>
        <p:nvSpPr>
          <p:cNvPr id="387" name="Which one is it?"/>
          <p:cNvSpPr txBox="1"/>
          <p:nvPr/>
        </p:nvSpPr>
        <p:spPr>
          <a:xfrm>
            <a:off x="5861708" y="1169524"/>
            <a:ext cx="2255598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400"/>
            </a:lvl1pPr>
          </a:lstStyle>
          <a:p>
            <a:pPr/>
            <a:r>
              <a:t>Which one is it?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Bayesian predi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Bayesian prediction</a:t>
            </a:r>
          </a:p>
        </p:txBody>
      </p:sp>
      <p:sp>
        <p:nvSpPr>
          <p:cNvPr id="390" name="Given a new opaque bag of candy…"/>
          <p:cNvSpPr txBox="1"/>
          <p:nvPr>
            <p:ph type="body" sz="half" idx="1"/>
          </p:nvPr>
        </p:nvSpPr>
        <p:spPr>
          <a:xfrm>
            <a:off x="457200" y="1166778"/>
            <a:ext cx="8229600" cy="3016104"/>
          </a:xfrm>
          <a:prstGeom prst="rect">
            <a:avLst/>
          </a:prstGeom>
        </p:spPr>
        <p:txBody>
          <a:bodyPr/>
          <a:lstStyle/>
          <a:p>
            <a:pPr marL="342900" indent="-342900">
              <a:defRPr sz="2400"/>
            </a:pPr>
            <a:r>
              <a:t>Given a new opaque bag of candy</a:t>
            </a:r>
          </a:p>
          <a:p>
            <a:pPr marL="342900" indent="-342900">
              <a:defRPr sz="2400"/>
            </a:pPr>
            <a:r>
              <a:t>H denotes the type of bag (h1,h2,h3,h4,h5)</a:t>
            </a:r>
          </a:p>
          <a:p>
            <a:pPr marL="342900" indent="-342900">
              <a:defRPr sz="2400"/>
            </a:pPr>
            <a:r>
              <a:rPr b="1"/>
              <a:t>d</a:t>
            </a:r>
            <a:r>
              <a:t> denotes all observations of cherry and lime</a:t>
            </a:r>
          </a:p>
          <a:p>
            <a:pPr marL="342900" indent="-342900">
              <a:defRPr sz="2400"/>
            </a:pPr>
            <a:r>
              <a:t>TASK: predict the flavour of the next piece of candy</a:t>
            </a:r>
          </a:p>
          <a:p>
            <a:pPr marL="342900" indent="-342900">
              <a:defRPr sz="2400"/>
            </a:pPr>
          </a:p>
          <a:p>
            <a:pPr marL="342900" indent="-342900">
              <a:defRPr sz="2400"/>
            </a:pPr>
            <a:r>
              <a:t>In Bayesian learning: Calculate the probability of each hypothesis, given the observations (data)</a:t>
            </a:r>
          </a:p>
        </p:txBody>
      </p:sp>
      <p:pic>
        <p:nvPicPr>
          <p:cNvPr id="391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1478" y="4400847"/>
            <a:ext cx="6581044" cy="924659"/>
          </a:xfrm>
          <a:prstGeom prst="rect">
            <a:avLst/>
          </a:prstGeom>
          <a:ln w="3175">
            <a:solidFill>
              <a:srgbClr val="000000"/>
            </a:solidFill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Calculating Likelihoo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Calculating Likelihoods</a:t>
            </a:r>
          </a:p>
        </p:txBody>
      </p:sp>
      <p:sp>
        <p:nvSpPr>
          <p:cNvPr id="394" name="With each observation, the likelihood is computed according to  P(d|h) = P(cherry|h) x P(lime|h)      &lt;— assuming independence…"/>
          <p:cNvSpPr txBox="1"/>
          <p:nvPr>
            <p:ph type="body" idx="1"/>
          </p:nvPr>
        </p:nvSpPr>
        <p:spPr>
          <a:xfrm>
            <a:off x="457200" y="2188020"/>
            <a:ext cx="8568681" cy="3185123"/>
          </a:xfrm>
          <a:prstGeom prst="rect">
            <a:avLst/>
          </a:prstGeom>
        </p:spPr>
        <p:txBody>
          <a:bodyPr/>
          <a:lstStyle/>
          <a:p>
            <a:pPr marL="260604" indent="-260604" defTabSz="347472">
              <a:spcBef>
                <a:spcPts val="400"/>
              </a:spcBef>
              <a:defRPr sz="2280"/>
            </a:pPr>
            <a:r>
              <a:t>With each observation, the likelihood is computed according to</a:t>
            </a:r>
            <a:br/>
            <a:br/>
            <a:r>
              <a:t>P(d|h) = P(cherry|h) x P(lime|h)      &lt;— assuming independence</a:t>
            </a:r>
            <a:br/>
          </a:p>
          <a:p>
            <a:pPr marL="260604" indent="-260604" defTabSz="347472">
              <a:spcBef>
                <a:spcPts val="400"/>
              </a:spcBef>
              <a:defRPr sz="2280"/>
            </a:pPr>
            <a:r>
              <a:t>In case the bag is all lime (h5) and the first 10 observations are lime, than </a:t>
            </a:r>
            <a:br/>
            <a:br/>
            <a:r>
              <a:t>P(d|h3) = 0.5</a:t>
            </a:r>
            <a:r>
              <a:rPr baseline="31999"/>
              <a:t>10</a:t>
            </a:r>
            <a:r>
              <a:t> and P(d|h5) = 1</a:t>
            </a:r>
            <a:r>
              <a:rPr baseline="31999"/>
              <a:t>10</a:t>
            </a:r>
          </a:p>
        </p:txBody>
      </p:sp>
      <p:pic>
        <p:nvPicPr>
          <p:cNvPr id="395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55492" y="29019"/>
            <a:ext cx="3077762" cy="16473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Development of the posterior probabilities (h5 is the true hypothesis, all observations are ‘lime’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88620">
              <a:defRPr sz="2720"/>
            </a:pPr>
            <a:r>
              <a:t>Development of the posterior probabilities</a:t>
            </a:r>
            <a:br/>
            <a:r>
              <a:t>(h5 is the true hypothesis, all observations are ‘lime’)</a:t>
            </a:r>
          </a:p>
        </p:txBody>
      </p:sp>
      <p:pic>
        <p:nvPicPr>
          <p:cNvPr id="398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80796" y="1414889"/>
            <a:ext cx="5782408" cy="45060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tandaardthema">
  <a:themeElements>
    <a:clrScheme name="Standaardthema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CC9933"/>
      </a:accent1>
      <a:accent2>
        <a:srgbClr val="339900"/>
      </a:accent2>
      <a:accent3>
        <a:srgbClr val="C3BCB2"/>
      </a:accent3>
      <a:accent4>
        <a:srgbClr val="008EC6"/>
      </a:accent4>
      <a:accent5>
        <a:srgbClr val="D9BC74"/>
      </a:accent5>
      <a:accent6>
        <a:srgbClr val="66CC33"/>
      </a:accent6>
      <a:hlink>
        <a:srgbClr val="0000FF"/>
      </a:hlink>
      <a:folHlink>
        <a:srgbClr val="FF00FF"/>
      </a:folHlink>
    </a:clrScheme>
    <a:fontScheme name="Standaardthema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Standaardthem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tandaardthema">
  <a:themeElements>
    <a:clrScheme name="Standaardthema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CC9933"/>
      </a:accent1>
      <a:accent2>
        <a:srgbClr val="339900"/>
      </a:accent2>
      <a:accent3>
        <a:srgbClr val="C3BCB2"/>
      </a:accent3>
      <a:accent4>
        <a:srgbClr val="008EC6"/>
      </a:accent4>
      <a:accent5>
        <a:srgbClr val="D9BC74"/>
      </a:accent5>
      <a:accent6>
        <a:srgbClr val="66CC33"/>
      </a:accent6>
      <a:hlink>
        <a:srgbClr val="0000FF"/>
      </a:hlink>
      <a:folHlink>
        <a:srgbClr val="FF00FF"/>
      </a:folHlink>
    </a:clrScheme>
    <a:fontScheme name="Standaardthema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Standaardthem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