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DCC"/>
          </a:solidFill>
        </a:fill>
      </a:tcStyle>
    </a:wholeTbl>
    <a:band2H>
      <a:tcTxStyle b="def" i="def"/>
      <a:tcStyle>
        <a:tcBdr/>
        <a:fill>
          <a:solidFill>
            <a:srgbClr val="F6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7E4"/>
          </a:solidFill>
        </a:fill>
      </a:tcStyle>
    </a:wholeTbl>
    <a:band2H>
      <a:tcTxStyle b="def" i="def"/>
      <a:tcStyle>
        <a:tcBdr/>
        <a:fill>
          <a:solidFill>
            <a:srgbClr val="F4F3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ECCC"/>
          </a:solidFill>
        </a:fill>
      </a:tcStyle>
    </a:wholeTbl>
    <a:band2H>
      <a:tcTxStyle b="def" i="def"/>
      <a:tcStyle>
        <a:tcBdr/>
        <a:fill>
          <a:solidFill>
            <a:srgbClr val="EA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ph type="sldImg"/>
          </p:nvPr>
        </p:nvSpPr>
        <p:spPr>
          <a:xfrm>
            <a:off x="1143000" y="685800"/>
            <a:ext cx="4572000" cy="3429000"/>
          </a:xfrm>
          <a:prstGeom prst="rect">
            <a:avLst/>
          </a:prstGeom>
        </p:spPr>
        <p:txBody>
          <a:bodyPr/>
          <a:lstStyle/>
          <a:p>
            <a:pPr/>
          </a:p>
        </p:txBody>
      </p:sp>
      <p:sp>
        <p:nvSpPr>
          <p:cNvPr id="369" name="Shape 3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en.wikipedia.org/wiki/Image:Gray627.png" TargetMode="External"/><Relationship Id="rId3" Type="http://schemas.openxmlformats.org/officeDocument/2006/relationships/image" Target="../media/image3.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blauw">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003366">
              <a:alpha val="70195"/>
            </a:srgbClr>
          </a:solidFill>
          <a:ln w="12700">
            <a:miter lim="400000"/>
          </a:ln>
        </p:spPr>
        <p:txBody>
          <a:bodyPr lIns="45718" tIns="45718" rIns="45718" bIns="45718"/>
          <a:lstStyle/>
          <a:p>
            <a:pPr>
              <a:defRPr>
                <a:latin typeface="Arial"/>
                <a:ea typeface="Arial"/>
                <a:cs typeface="Arial"/>
                <a:sym typeface="Arial"/>
              </a:defRPr>
            </a:pPr>
          </a:p>
        </p:txBody>
      </p:sp>
      <p:sp>
        <p:nvSpPr>
          <p:cNvPr id="14"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15"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16"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17" name="Title Text"/>
          <p:cNvSpPr txBox="1"/>
          <p:nvPr>
            <p:ph type="title"/>
          </p:nvPr>
        </p:nvSpPr>
        <p:spPr>
          <a:xfrm>
            <a:off x="4703236" y="1476743"/>
            <a:ext cx="4279904" cy="1470026"/>
          </a:xfrm>
          <a:prstGeom prst="rect">
            <a:avLst/>
          </a:prstGeom>
        </p:spPr>
        <p:txBody>
          <a:bodyPr/>
          <a:lstStyle/>
          <a:p>
            <a:pPr/>
            <a:r>
              <a:t>Title Text</a:t>
            </a:r>
          </a:p>
        </p:txBody>
      </p:sp>
      <p:sp>
        <p:nvSpPr>
          <p:cNvPr id="18"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ontent en afbeelding">
    <p:bg>
      <p:bgPr>
        <a:solidFill>
          <a:schemeClr val="accent1"/>
        </a:solidFill>
      </p:bgPr>
    </p:bg>
    <p:spTree>
      <p:nvGrpSpPr>
        <p:cNvPr id="1" name=""/>
        <p:cNvGrpSpPr/>
        <p:nvPr/>
      </p:nvGrpSpPr>
      <p:grpSpPr>
        <a:xfrm>
          <a:off x="0" y="0"/>
          <a:ext cx="0" cy="0"/>
          <a:chOff x="0" y="0"/>
          <a:chExt cx="0" cy="0"/>
        </a:xfrm>
      </p:grpSpPr>
      <p:sp>
        <p:nvSpPr>
          <p:cNvPr id="126" name="Body Level One…"/>
          <p:cNvSpPr txBox="1"/>
          <p:nvPr>
            <p:ph type="body" sz="half" idx="1"/>
          </p:nvPr>
        </p:nvSpPr>
        <p:spPr>
          <a:xfrm>
            <a:off x="457200" y="1234800"/>
            <a:ext cx="4038600" cy="46786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7" name="Title Text"/>
          <p:cNvSpPr txBox="1"/>
          <p:nvPr>
            <p:ph type="title"/>
          </p:nvPr>
        </p:nvSpPr>
        <p:spPr>
          <a:prstGeom prst="rect">
            <a:avLst/>
          </a:prstGeom>
        </p:spPr>
        <p:txBody>
          <a:bodyPr/>
          <a:lstStyle/>
          <a:p>
            <a:pPr/>
            <a:r>
              <a:t>Title Text</a:t>
            </a:r>
          </a:p>
        </p:txBody>
      </p:sp>
      <p:sp>
        <p:nvSpPr>
          <p:cNvPr id="128" name="Image"/>
          <p:cNvSpPr/>
          <p:nvPr>
            <p:ph type="pic" sz="half" idx="13"/>
          </p:nvPr>
        </p:nvSpPr>
        <p:spPr>
          <a:xfrm>
            <a:off x="4986868" y="950912"/>
            <a:ext cx="4157132" cy="4962527"/>
          </a:xfrm>
          <a:prstGeom prst="rect">
            <a:avLst/>
          </a:prstGeom>
        </p:spPr>
        <p:txBody>
          <a:bodyPr lIns="91439" tIns="45719" rIns="91439" bIns="45719">
            <a:noAutofit/>
          </a:bodyPr>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groen">
    <p:spTree>
      <p:nvGrpSpPr>
        <p:cNvPr id="1" name=""/>
        <p:cNvGrpSpPr/>
        <p:nvPr/>
      </p:nvGrpSpPr>
      <p:grpSpPr>
        <a:xfrm>
          <a:off x="0" y="0"/>
          <a:ext cx="0" cy="0"/>
          <a:chOff x="0" y="0"/>
          <a:chExt cx="0" cy="0"/>
        </a:xfrm>
      </p:grpSpPr>
      <p:sp>
        <p:nvSpPr>
          <p:cNvPr id="136"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137"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138"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139"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Content en grafiek">
    <p:bg>
      <p:bgPr>
        <a:solidFill>
          <a:srgbClr val="003366"/>
        </a:solidFill>
      </p:bgPr>
    </p:bg>
    <p:spTree>
      <p:nvGrpSpPr>
        <p:cNvPr id="1" name=""/>
        <p:cNvGrpSpPr/>
        <p:nvPr/>
      </p:nvGrpSpPr>
      <p:grpSpPr>
        <a:xfrm>
          <a:off x="0" y="0"/>
          <a:ext cx="0" cy="0"/>
          <a:chOff x="0" y="0"/>
          <a:chExt cx="0" cy="0"/>
        </a:xfrm>
      </p:grpSpPr>
      <p:sp>
        <p:nvSpPr>
          <p:cNvPr id="147" name="Body Level One…"/>
          <p:cNvSpPr txBox="1"/>
          <p:nvPr>
            <p:ph type="body" sz="half" idx="1"/>
          </p:nvPr>
        </p:nvSpPr>
        <p:spPr>
          <a:xfrm>
            <a:off x="457200" y="1234800"/>
            <a:ext cx="4038600" cy="46786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8" name="Title Text"/>
          <p:cNvSpPr txBox="1"/>
          <p:nvPr>
            <p:ph type="title"/>
          </p:nvPr>
        </p:nvSpPr>
        <p:spPr>
          <a:prstGeom prst="rect">
            <a:avLst/>
          </a:prstGeom>
        </p:spPr>
        <p:txBody>
          <a:bodyPr/>
          <a:lstStyle/>
          <a:p>
            <a:pPr/>
            <a:r>
              <a:t>Title Text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2 kolom en kop">
    <p:bg>
      <p:bgPr>
        <a:solidFill>
          <a:schemeClr val="accent3"/>
        </a:solidFill>
      </p:bgPr>
    </p:bg>
    <p:spTree>
      <p:nvGrpSpPr>
        <p:cNvPr id="1" name=""/>
        <p:cNvGrpSpPr/>
        <p:nvPr/>
      </p:nvGrpSpPr>
      <p:grpSpPr>
        <a:xfrm>
          <a:off x="0" y="0"/>
          <a:ext cx="0" cy="0"/>
          <a:chOff x="0" y="0"/>
          <a:chExt cx="0" cy="0"/>
        </a:xfrm>
      </p:grpSpPr>
      <p:sp>
        <p:nvSpPr>
          <p:cNvPr id="156" name="Body Level One…"/>
          <p:cNvSpPr txBox="1"/>
          <p:nvPr>
            <p:ph type="body" sz="quarter" idx="1"/>
          </p:nvPr>
        </p:nvSpPr>
        <p:spPr>
          <a:xfrm>
            <a:off x="457200" y="1235520"/>
            <a:ext cx="4040188" cy="639766"/>
          </a:xfrm>
          <a:prstGeom prst="rect">
            <a:avLst/>
          </a:prstGeom>
        </p:spPr>
        <p:txBody>
          <a:bodyPr anchor="b"/>
          <a:lstStyle>
            <a:lvl1pPr marL="0" indent="0">
              <a:spcBef>
                <a:spcPts val="500"/>
              </a:spcBef>
              <a:buSzTx/>
              <a:buFontTx/>
              <a:buNone/>
              <a:defRPr sz="2400"/>
            </a:lvl1pPr>
            <a:lvl2pPr marL="0" indent="0">
              <a:spcBef>
                <a:spcPts val="500"/>
              </a:spcBef>
              <a:buSzTx/>
              <a:buFontTx/>
              <a:buNone/>
              <a:defRPr sz="2400"/>
            </a:lvl2pPr>
            <a:lvl3pPr marL="0" indent="0">
              <a:spcBef>
                <a:spcPts val="500"/>
              </a:spcBef>
              <a:buSzTx/>
              <a:buFontTx/>
              <a:buNone/>
              <a:defRPr sz="2400"/>
            </a:lvl3pPr>
            <a:lvl4pPr marL="0" indent="0">
              <a:spcBef>
                <a:spcPts val="500"/>
              </a:spcBef>
              <a:buSzTx/>
              <a:buFontTx/>
              <a:buNone/>
              <a:defRPr sz="2400"/>
            </a:lvl4pPr>
            <a:lvl5pPr marL="0" indent="0">
              <a:spcBef>
                <a:spcPts val="500"/>
              </a:spcBef>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7" name="Rectangle"/>
          <p:cNvSpPr/>
          <p:nvPr>
            <p:ph type="body" sz="quarter" idx="13"/>
          </p:nvPr>
        </p:nvSpPr>
        <p:spPr>
          <a:xfrm>
            <a:off x="4645025" y="1235520"/>
            <a:ext cx="4041775" cy="639766"/>
          </a:xfrm>
          <a:prstGeom prst="rect">
            <a:avLst/>
          </a:prstGeom>
        </p:spPr>
        <p:txBody>
          <a:bodyPr anchor="b"/>
          <a:lstStyle/>
          <a:p>
            <a:pPr/>
          </a:p>
        </p:txBody>
      </p:sp>
      <p:sp>
        <p:nvSpPr>
          <p:cNvPr id="158" name="Title Text"/>
          <p:cNvSpPr txBox="1"/>
          <p:nvPr>
            <p:ph type="title"/>
          </p:nvPr>
        </p:nvSpPr>
        <p:spPr>
          <a:prstGeom prst="rect">
            <a:avLst/>
          </a:prstGeom>
        </p:spPr>
        <p:txBody>
          <a:bodyPr/>
          <a:lstStyle/>
          <a:p>
            <a:pPr/>
            <a:r>
              <a:t>Title Text</a:t>
            </a: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fotoslide blauw">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rgbClr val="003366"/>
          </a:solidFill>
          <a:ln w="12700">
            <a:miter lim="400000"/>
          </a:ln>
        </p:spPr>
        <p:txBody>
          <a:bodyPr lIns="45718" tIns="45718" rIns="45718" bIns="45718"/>
          <a:lstStyle/>
          <a:p>
            <a:pPr>
              <a:defRPr>
                <a:latin typeface="Arial"/>
                <a:ea typeface="Arial"/>
                <a:cs typeface="Arial"/>
                <a:sym typeface="Arial"/>
              </a:defRPr>
            </a:pPr>
          </a:p>
        </p:txBody>
      </p:sp>
      <p:sp>
        <p:nvSpPr>
          <p:cNvPr id="167"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168"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69" name="Title Text"/>
          <p:cNvSpPr txBox="1"/>
          <p:nvPr>
            <p:ph type="title"/>
          </p:nvPr>
        </p:nvSpPr>
        <p:spPr>
          <a:prstGeom prst="rect">
            <a:avLst/>
          </a:prstGeom>
        </p:spPr>
        <p:txBody>
          <a:bodyPr/>
          <a:lstStyle/>
          <a:p>
            <a:pPr/>
            <a:r>
              <a:t>Title Text</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1_fotoslide bron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7"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1"/>
          </a:solidFill>
          <a:ln w="12700">
            <a:miter lim="400000"/>
          </a:ln>
        </p:spPr>
        <p:txBody>
          <a:bodyPr lIns="45718" tIns="45718" rIns="45718" bIns="45718"/>
          <a:lstStyle/>
          <a:p>
            <a:pPr>
              <a:defRPr>
                <a:latin typeface="Arial"/>
                <a:ea typeface="Arial"/>
                <a:cs typeface="Arial"/>
                <a:sym typeface="Arial"/>
              </a:defRPr>
            </a:pPr>
          </a:p>
        </p:txBody>
      </p:sp>
      <p:sp>
        <p:nvSpPr>
          <p:cNvPr id="178"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179"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80" name="Title Text"/>
          <p:cNvSpPr txBox="1"/>
          <p:nvPr>
            <p:ph type="title"/>
          </p:nvPr>
        </p:nvSpPr>
        <p:spPr>
          <a:prstGeom prst="rect">
            <a:avLst/>
          </a:prstGeom>
        </p:spPr>
        <p:txBody>
          <a:bodyPr/>
          <a:lstStyle/>
          <a:p>
            <a:pPr/>
            <a:r>
              <a:t>Title Text</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2_fotoslide gro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2"/>
          </a:solidFill>
          <a:ln w="12700">
            <a:miter lim="400000"/>
          </a:ln>
        </p:spPr>
        <p:txBody>
          <a:bodyPr lIns="45718" tIns="45718" rIns="45718" bIns="45718"/>
          <a:lstStyle/>
          <a:p>
            <a:pPr>
              <a:defRPr>
                <a:latin typeface="Arial"/>
                <a:ea typeface="Arial"/>
                <a:cs typeface="Arial"/>
                <a:sym typeface="Arial"/>
              </a:defRPr>
            </a:pPr>
          </a:p>
        </p:txBody>
      </p:sp>
      <p:sp>
        <p:nvSpPr>
          <p:cNvPr id="189"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190"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191" name="Title Text"/>
          <p:cNvSpPr txBox="1"/>
          <p:nvPr>
            <p:ph type="title"/>
          </p:nvPr>
        </p:nvSpPr>
        <p:spPr>
          <a:prstGeom prst="rect">
            <a:avLst/>
          </a:prstGeom>
        </p:spPr>
        <p:txBody>
          <a:bodyPr/>
          <a:lstStyle/>
          <a:p>
            <a:pPr/>
            <a:r>
              <a:t>Title Text</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3_fotoslide grij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3"/>
          </a:solidFill>
          <a:ln w="12700">
            <a:miter lim="400000"/>
          </a:ln>
        </p:spPr>
        <p:txBody>
          <a:bodyPr lIns="45718" tIns="45718" rIns="45718" bIns="45718"/>
          <a:lstStyle/>
          <a:p>
            <a:pPr>
              <a:defRPr>
                <a:latin typeface="Arial"/>
                <a:ea typeface="Arial"/>
                <a:cs typeface="Arial"/>
                <a:sym typeface="Arial"/>
              </a:defRPr>
            </a:pPr>
          </a:p>
        </p:txBody>
      </p:sp>
      <p:sp>
        <p:nvSpPr>
          <p:cNvPr id="200"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201"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02" name="Title Text"/>
          <p:cNvSpPr txBox="1"/>
          <p:nvPr>
            <p:ph type="title"/>
          </p:nvPr>
        </p:nvSpPr>
        <p:spPr>
          <a:prstGeom prst="rect">
            <a:avLst/>
          </a:prstGeom>
        </p:spPr>
        <p:txBody>
          <a:bodyPr/>
          <a:lstStyle/>
          <a:p>
            <a:pPr/>
            <a:r>
              <a:t>Title Text</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4_fotoslide lichtblauw">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0"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4"/>
          </a:solidFill>
          <a:ln w="12700">
            <a:miter lim="400000"/>
          </a:ln>
        </p:spPr>
        <p:txBody>
          <a:bodyPr lIns="45718" tIns="45718" rIns="45718" bIns="45718"/>
          <a:lstStyle/>
          <a:p>
            <a:pPr>
              <a:defRPr>
                <a:latin typeface="Arial"/>
                <a:ea typeface="Arial"/>
                <a:cs typeface="Arial"/>
                <a:sym typeface="Arial"/>
              </a:defRPr>
            </a:pPr>
          </a:p>
        </p:txBody>
      </p:sp>
      <p:sp>
        <p:nvSpPr>
          <p:cNvPr id="211"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212"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13" name="Title Text"/>
          <p:cNvSpPr txBox="1"/>
          <p:nvPr>
            <p:ph type="title"/>
          </p:nvPr>
        </p:nvSpPr>
        <p:spPr>
          <a:prstGeom prst="rect">
            <a:avLst/>
          </a:prstGeom>
        </p:spPr>
        <p:txBody>
          <a:body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5_fotoslide lichtbron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1"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5"/>
          </a:solidFill>
          <a:ln w="12700">
            <a:miter lim="400000"/>
          </a:ln>
        </p:spPr>
        <p:txBody>
          <a:bodyPr lIns="45718" tIns="45718" rIns="45718" bIns="45718"/>
          <a:lstStyle/>
          <a:p>
            <a:pPr>
              <a:defRPr>
                <a:latin typeface="Arial"/>
                <a:ea typeface="Arial"/>
                <a:cs typeface="Arial"/>
                <a:sym typeface="Arial"/>
              </a:defRPr>
            </a:pPr>
          </a:p>
        </p:txBody>
      </p:sp>
      <p:sp>
        <p:nvSpPr>
          <p:cNvPr id="222"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223"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24" name="Title Text"/>
          <p:cNvSpPr txBox="1"/>
          <p:nvPr>
            <p:ph type="title"/>
          </p:nvPr>
        </p:nvSpPr>
        <p:spPr>
          <a:prstGeom prst="rect">
            <a:avLst/>
          </a:prstGeom>
        </p:spPr>
        <p:txBody>
          <a:bodyPr/>
          <a:lstStyle/>
          <a:p>
            <a:pPr/>
            <a:r>
              <a:t>Title Text</a:t>
            </a:r>
          </a:p>
        </p:txBody>
      </p:sp>
      <p:sp>
        <p:nvSpPr>
          <p:cNvPr id="2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eldia">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003366">
              <a:alpha val="70195"/>
            </a:srgbClr>
          </a:solidFill>
          <a:ln w="12700">
            <a:miter lim="400000"/>
          </a:ln>
        </p:spPr>
        <p:txBody>
          <a:bodyPr lIns="45718" tIns="45718" rIns="45718" bIns="45718"/>
          <a:lstStyle/>
          <a:p>
            <a:pPr>
              <a:defRPr>
                <a:latin typeface="Arial"/>
                <a:ea typeface="Arial"/>
                <a:cs typeface="Arial"/>
                <a:sym typeface="Arial"/>
              </a:defRPr>
            </a:pPr>
          </a:p>
        </p:txBody>
      </p:sp>
      <p:sp>
        <p:nvSpPr>
          <p:cNvPr id="27" name="Rectangle"/>
          <p:cNvSpPr/>
          <p:nvPr/>
        </p:nvSpPr>
        <p:spPr>
          <a:xfrm>
            <a:off x="0" y="5924550"/>
            <a:ext cx="9144000" cy="933450"/>
          </a:xfrm>
          <a:prstGeom prst="rect">
            <a:avLst/>
          </a:prstGeom>
          <a:solidFill>
            <a:srgbClr val="FFFFFF">
              <a:alpha val="85097"/>
            </a:srgbClr>
          </a:solidFill>
          <a:ln w="12700">
            <a:miter lim="400000"/>
          </a:ln>
        </p:spPr>
        <p:txBody>
          <a:bodyPr lIns="45718" tIns="45718" rIns="45718" bIns="45718"/>
          <a:lstStyle/>
          <a:p>
            <a:pPr>
              <a:defRPr>
                <a:latin typeface="Arial"/>
                <a:ea typeface="Arial"/>
                <a:cs typeface="Arial"/>
                <a:sym typeface="Arial"/>
              </a:defRPr>
            </a:pPr>
          </a:p>
        </p:txBody>
      </p:sp>
      <p:pic>
        <p:nvPicPr>
          <p:cNvPr id="28"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pic>
        <p:nvPicPr>
          <p:cNvPr id="29" name="02-UTI_Basisvormen_powerpoint_05.png" descr="02-UTI_Basisvormen_powerpoint_05.png"/>
          <p:cNvPicPr>
            <a:picLocks noChangeAspect="1"/>
          </p:cNvPicPr>
          <p:nvPr/>
        </p:nvPicPr>
        <p:blipFill>
          <a:blip r:embed="rId4">
            <a:extLst/>
          </a:blip>
          <a:stretch>
            <a:fillRect/>
          </a:stretch>
        </p:blipFill>
        <p:spPr>
          <a:xfrm>
            <a:off x="7353300" y="6035675"/>
            <a:ext cx="1498600" cy="711200"/>
          </a:xfrm>
          <a:prstGeom prst="rect">
            <a:avLst/>
          </a:prstGeom>
          <a:ln w="12700">
            <a:miter lim="400000"/>
          </a:ln>
        </p:spPr>
      </p:pic>
      <p:sp>
        <p:nvSpPr>
          <p:cNvPr id="30" name="Title Text"/>
          <p:cNvSpPr txBox="1"/>
          <p:nvPr>
            <p:ph type="title"/>
          </p:nvPr>
        </p:nvSpPr>
        <p:spPr>
          <a:xfrm>
            <a:off x="4705200" y="1476000"/>
            <a:ext cx="4280400" cy="1468804"/>
          </a:xfrm>
          <a:prstGeom prst="rect">
            <a:avLst/>
          </a:prstGeom>
        </p:spPr>
        <p:txBody>
          <a:bodyPr/>
          <a:lstStyle/>
          <a:p>
            <a:pPr/>
            <a:r>
              <a:t>Title Text</a:t>
            </a:r>
          </a:p>
        </p:txBody>
      </p:sp>
      <p:sp>
        <p:nvSpPr>
          <p:cNvPr id="31" name="Body Level One…"/>
          <p:cNvSpPr txBox="1"/>
          <p:nvPr>
            <p:ph type="body" sz="quarter" idx="1"/>
          </p:nvPr>
        </p:nvSpPr>
        <p:spPr>
          <a:xfrm>
            <a:off x="4787998" y="2833197"/>
            <a:ext cx="4381204" cy="525604"/>
          </a:xfrm>
          <a:prstGeom prst="rect">
            <a:avLst/>
          </a:prstGeom>
        </p:spPr>
        <p:txBody>
          <a:bodyPr/>
          <a:lstStyle>
            <a:lvl1pPr marL="0" indent="0">
              <a:spcBef>
                <a:spcPts val="200"/>
              </a:spcBef>
              <a:buSzTx/>
              <a:buFontTx/>
              <a:buNone/>
              <a:defRPr sz="1200">
                <a:solidFill>
                  <a:srgbClr val="FFFFFF"/>
                </a:solidFill>
              </a:defRPr>
            </a:lvl1pPr>
            <a:lvl2pPr marL="0" indent="0">
              <a:spcBef>
                <a:spcPts val="200"/>
              </a:spcBef>
              <a:buSzTx/>
              <a:buFontTx/>
              <a:buNone/>
              <a:defRPr sz="1200">
                <a:solidFill>
                  <a:srgbClr val="FFFFFF"/>
                </a:solidFill>
              </a:defRPr>
            </a:lvl2pPr>
            <a:lvl3pPr marL="0" indent="0">
              <a:spcBef>
                <a:spcPts val="200"/>
              </a:spcBef>
              <a:buSzTx/>
              <a:buFontTx/>
              <a:buNone/>
              <a:defRPr sz="1200">
                <a:solidFill>
                  <a:srgbClr val="FFFFFF"/>
                </a:solidFill>
              </a:defRPr>
            </a:lvl3pPr>
            <a:lvl4pPr marL="0" indent="0">
              <a:spcBef>
                <a:spcPts val="200"/>
              </a:spcBef>
              <a:buSzTx/>
              <a:buFontTx/>
              <a:buNone/>
              <a:defRPr sz="1200">
                <a:solidFill>
                  <a:srgbClr val="FFFFFF"/>
                </a:solidFill>
              </a:defRPr>
            </a:lvl4pPr>
            <a:lvl5pPr marL="0" indent="0">
              <a:spcBef>
                <a:spcPts val="200"/>
              </a:spcBef>
              <a:buSzTx/>
              <a:buFontTx/>
              <a:buNone/>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6_fotoslide lichtgro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2"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6"/>
          </a:solidFill>
          <a:ln w="12700">
            <a:miter lim="400000"/>
          </a:ln>
        </p:spPr>
        <p:txBody>
          <a:bodyPr lIns="45718" tIns="45718" rIns="45718" bIns="45718"/>
          <a:lstStyle/>
          <a:p>
            <a:pPr>
              <a:defRPr>
                <a:latin typeface="Arial"/>
                <a:ea typeface="Arial"/>
                <a:cs typeface="Arial"/>
                <a:sym typeface="Arial"/>
              </a:defRPr>
            </a:pPr>
          </a:p>
        </p:txBody>
      </p:sp>
      <p:sp>
        <p:nvSpPr>
          <p:cNvPr id="233"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234" name="02-UTI_Basisvormen_powerpoint_03.png" descr="02-UTI_Basisvormen_powerpoint_03.png"/>
          <p:cNvPicPr>
            <a:picLocks noChangeAspect="1"/>
          </p:cNvPicPr>
          <p:nvPr/>
        </p:nvPicPr>
        <p:blipFill>
          <a:blip r:embed="rId3">
            <a:extLst/>
          </a:blip>
          <a:stretch>
            <a:fillRect/>
          </a:stretch>
        </p:blipFill>
        <p:spPr>
          <a:xfrm>
            <a:off x="476250" y="6061075"/>
            <a:ext cx="2540000" cy="711200"/>
          </a:xfrm>
          <a:prstGeom prst="rect">
            <a:avLst/>
          </a:prstGeom>
          <a:ln w="12700">
            <a:miter lim="400000"/>
          </a:ln>
        </p:spPr>
      </p:pic>
      <p:sp>
        <p:nvSpPr>
          <p:cNvPr id="235" name="Title Text"/>
          <p:cNvSpPr txBox="1"/>
          <p:nvPr>
            <p:ph type="title"/>
          </p:nvPr>
        </p:nvSpPr>
        <p:spPr>
          <a:prstGeom prst="rect">
            <a:avLst/>
          </a:prstGeom>
        </p:spPr>
        <p:txBody>
          <a:bodyPr/>
          <a:lstStyle/>
          <a:p>
            <a:pPr/>
            <a:r>
              <a:t>Title Text</a:t>
            </a:r>
          </a:p>
        </p:txBody>
      </p:sp>
      <p:sp>
        <p:nvSpPr>
          <p:cNvPr id="2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brons">
    <p:bg>
      <p:bgPr>
        <a:solidFill>
          <a:schemeClr val="accent1"/>
        </a:solidFill>
      </p:bgPr>
    </p:bg>
    <p:spTree>
      <p:nvGrpSpPr>
        <p:cNvPr id="1" name=""/>
        <p:cNvGrpSpPr/>
        <p:nvPr/>
      </p:nvGrpSpPr>
      <p:grpSpPr>
        <a:xfrm>
          <a:off x="0" y="0"/>
          <a:ext cx="0" cy="0"/>
          <a:chOff x="0" y="0"/>
          <a:chExt cx="0" cy="0"/>
        </a:xfrm>
      </p:grpSpPr>
      <p:sp>
        <p:nvSpPr>
          <p:cNvPr id="243"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44"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245"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46"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2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blauw">
    <p:bg>
      <p:bgPr>
        <a:solidFill>
          <a:srgbClr val="003366"/>
        </a:solidFill>
      </p:bgPr>
    </p:bg>
    <p:spTree>
      <p:nvGrpSpPr>
        <p:cNvPr id="1" name=""/>
        <p:cNvGrpSpPr/>
        <p:nvPr/>
      </p:nvGrpSpPr>
      <p:grpSpPr>
        <a:xfrm>
          <a:off x="0" y="0"/>
          <a:ext cx="0" cy="0"/>
          <a:chOff x="0" y="0"/>
          <a:chExt cx="0" cy="0"/>
        </a:xfrm>
      </p:grpSpPr>
      <p:sp>
        <p:nvSpPr>
          <p:cNvPr id="254"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55"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256"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57"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2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grijs">
    <p:bg>
      <p:bgPr>
        <a:solidFill>
          <a:schemeClr val="accent3"/>
        </a:solidFill>
      </p:bgPr>
    </p:bg>
    <p:spTree>
      <p:nvGrpSpPr>
        <p:cNvPr id="1" name=""/>
        <p:cNvGrpSpPr/>
        <p:nvPr/>
      </p:nvGrpSpPr>
      <p:grpSpPr>
        <a:xfrm>
          <a:off x="0" y="0"/>
          <a:ext cx="0" cy="0"/>
          <a:chOff x="0" y="0"/>
          <a:chExt cx="0" cy="0"/>
        </a:xfrm>
      </p:grpSpPr>
      <p:sp>
        <p:nvSpPr>
          <p:cNvPr id="265"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66"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Arial"/>
                <a:ea typeface="Arial"/>
                <a:cs typeface="Arial"/>
                <a:sym typeface="Arial"/>
              </a:defRPr>
            </a:pPr>
          </a:p>
        </p:txBody>
      </p:sp>
      <p:pic>
        <p:nvPicPr>
          <p:cNvPr id="267"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68"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2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lichtblauw">
    <p:bg>
      <p:bgPr>
        <a:solidFill>
          <a:schemeClr val="accent4"/>
        </a:solidFill>
      </p:bgPr>
    </p:bg>
    <p:spTree>
      <p:nvGrpSpPr>
        <p:cNvPr id="1" name=""/>
        <p:cNvGrpSpPr/>
        <p:nvPr/>
      </p:nvGrpSpPr>
      <p:grpSpPr>
        <a:xfrm>
          <a:off x="0" y="0"/>
          <a:ext cx="0" cy="0"/>
          <a:chOff x="0" y="0"/>
          <a:chExt cx="0" cy="0"/>
        </a:xfrm>
      </p:grpSpPr>
      <p:sp>
        <p:nvSpPr>
          <p:cNvPr id="276"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77"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278"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79"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2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lichtbrons">
    <p:bg>
      <p:bgPr>
        <a:solidFill>
          <a:schemeClr val="accent5"/>
        </a:solidFill>
      </p:bgPr>
    </p:bg>
    <p:spTree>
      <p:nvGrpSpPr>
        <p:cNvPr id="1" name=""/>
        <p:cNvGrpSpPr/>
        <p:nvPr/>
      </p:nvGrpSpPr>
      <p:grpSpPr>
        <a:xfrm>
          <a:off x="0" y="0"/>
          <a:ext cx="0" cy="0"/>
          <a:chOff x="0" y="0"/>
          <a:chExt cx="0" cy="0"/>
        </a:xfrm>
      </p:grpSpPr>
      <p:sp>
        <p:nvSpPr>
          <p:cNvPr id="287"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88"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289"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290"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2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Hoofdstukslide lichtgroen">
    <p:bg>
      <p:bgPr>
        <a:solidFill>
          <a:schemeClr val="accent6"/>
        </a:solidFill>
      </p:bgPr>
    </p:bg>
    <p:spTree>
      <p:nvGrpSpPr>
        <p:cNvPr id="1" name=""/>
        <p:cNvGrpSpPr/>
        <p:nvPr/>
      </p:nvGrpSpPr>
      <p:grpSpPr>
        <a:xfrm>
          <a:off x="0" y="0"/>
          <a:ext cx="0" cy="0"/>
          <a:chOff x="0" y="0"/>
          <a:chExt cx="0" cy="0"/>
        </a:xfrm>
      </p:grpSpPr>
      <p:sp>
        <p:nvSpPr>
          <p:cNvPr id="298"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sp>
        <p:nvSpPr>
          <p:cNvPr id="299" name="Rectangle"/>
          <p:cNvSpPr/>
          <p:nvPr/>
        </p:nvSpPr>
        <p:spPr>
          <a:xfrm>
            <a:off x="-1588" y="5924550"/>
            <a:ext cx="9144001" cy="933450"/>
          </a:xfrm>
          <a:prstGeom prst="rect">
            <a:avLst/>
          </a:prstGeom>
          <a:solidFill>
            <a:srgbClr val="FFFFFF">
              <a:alpha val="94901"/>
            </a:srgbClr>
          </a:solidFill>
          <a:ln w="12700">
            <a:miter lim="400000"/>
          </a:ln>
        </p:spPr>
        <p:txBody>
          <a:bodyPr lIns="45718" tIns="45718" rIns="45718" bIns="45718"/>
          <a:lstStyle/>
          <a:p>
            <a:pPr>
              <a:defRPr>
                <a:latin typeface="+mn-lt"/>
                <a:ea typeface="+mn-ea"/>
                <a:cs typeface="+mn-cs"/>
                <a:sym typeface="Calibri"/>
              </a:defRPr>
            </a:pPr>
          </a:p>
        </p:txBody>
      </p:sp>
      <p:pic>
        <p:nvPicPr>
          <p:cNvPr id="300"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301" name="Body Level One…"/>
          <p:cNvSpPr txBox="1"/>
          <p:nvPr>
            <p:ph type="body" sz="quarter" idx="1"/>
          </p:nvPr>
        </p:nvSpPr>
        <p:spPr>
          <a:xfrm>
            <a:off x="4722602" y="1963615"/>
            <a:ext cx="4386263" cy="1208139"/>
          </a:xfrm>
          <a:prstGeom prst="rect">
            <a:avLst/>
          </a:prstGeom>
        </p:spPr>
        <p:txBody>
          <a:bodyPr/>
          <a:lstStyle>
            <a:lvl1pPr>
              <a:spcBef>
                <a:spcPts val="700"/>
              </a:spcBef>
              <a:buSzTx/>
              <a:buFontTx/>
              <a:buNone/>
              <a:defRPr sz="3200"/>
            </a:lvl1pPr>
            <a:lvl2pPr marL="965200" indent="-508000">
              <a:spcBef>
                <a:spcPts val="700"/>
              </a:spcBef>
              <a:buFontTx/>
              <a:defRPr sz="3200"/>
            </a:lvl2pPr>
            <a:lvl3pPr marL="1320800" indent="-406400">
              <a:spcBef>
                <a:spcPts val="700"/>
              </a:spcBef>
              <a:buFontTx/>
              <a:defRPr sz="3200"/>
            </a:lvl3pPr>
            <a:lvl4pPr marL="1778000" indent="-406400">
              <a:spcBef>
                <a:spcPts val="700"/>
              </a:spcBef>
              <a:buFontTx/>
              <a:defRPr sz="3200"/>
            </a:lvl4pPr>
            <a:lvl5pPr marL="2235200" indent="-406400">
              <a:spcBef>
                <a:spcPts val="700"/>
              </a:spcBef>
              <a:buFontTx/>
              <a:defRPr sz="3200"/>
            </a:lvl5pPr>
          </a:lstStyle>
          <a:p>
            <a:pPr/>
            <a:r>
              <a:t>Body Level One</a:t>
            </a:r>
          </a:p>
          <a:p>
            <a:pPr lvl="1"/>
            <a:r>
              <a:t>Body Level Two</a:t>
            </a:r>
          </a:p>
          <a:p>
            <a:pPr lvl="2"/>
            <a:r>
              <a:t>Body Level Three</a:t>
            </a:r>
          </a:p>
          <a:p>
            <a:pPr lvl="3"/>
            <a:r>
              <a:t>Body Level Four</a:t>
            </a:r>
          </a:p>
          <a:p>
            <a:pPr lvl="4"/>
            <a:r>
              <a:t>Body Level Five</a:t>
            </a:r>
          </a:p>
        </p:txBody>
      </p:sp>
      <p:sp>
        <p:nvSpPr>
          <p:cNvPr id="3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nco">
    <p:bg>
      <p:bgPr>
        <a:solidFill>
          <a:srgbClr val="FFFFFF"/>
        </a:solidFill>
      </p:bgPr>
    </p:bg>
    <p:spTree>
      <p:nvGrpSpPr>
        <p:cNvPr id="1" name=""/>
        <p:cNvGrpSpPr/>
        <p:nvPr/>
      </p:nvGrpSpPr>
      <p:grpSpPr>
        <a:xfrm>
          <a:off x="0" y="0"/>
          <a:ext cx="0" cy="0"/>
          <a:chOff x="0" y="0"/>
          <a:chExt cx="0" cy="0"/>
        </a:xfrm>
      </p:grpSpPr>
      <p:sp>
        <p:nvSpPr>
          <p:cNvPr id="309" name="Shape"/>
          <p:cNvSpPr/>
          <p:nvPr/>
        </p:nvSpPr>
        <p:spPr>
          <a:xfrm>
            <a:off x="0" y="0"/>
            <a:ext cx="9144001" cy="950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0" y="0"/>
                </a:lnTo>
                <a:lnTo>
                  <a:pt x="21600" y="0"/>
                </a:lnTo>
                <a:lnTo>
                  <a:pt x="21600" y="21600"/>
                </a:lnTo>
                <a:lnTo>
                  <a:pt x="1035" y="21600"/>
                </a:lnTo>
                <a:lnTo>
                  <a:pt x="0" y="11232"/>
                </a:lnTo>
                <a:close/>
              </a:path>
            </a:pathLst>
          </a:custGeom>
          <a:solidFill>
            <a:schemeClr val="accent4"/>
          </a:solidFill>
          <a:ln w="12700">
            <a:miter lim="400000"/>
          </a:ln>
        </p:spPr>
        <p:txBody>
          <a:bodyPr lIns="45718" tIns="45718" rIns="45718" bIns="45718"/>
          <a:lstStyle/>
          <a:p>
            <a:pPr>
              <a:defRPr>
                <a:latin typeface="Arial"/>
                <a:ea typeface="Arial"/>
                <a:cs typeface="Arial"/>
                <a:sym typeface="Arial"/>
              </a:defRPr>
            </a:pPr>
          </a:p>
        </p:txBody>
      </p:sp>
      <p:pic>
        <p:nvPicPr>
          <p:cNvPr id="310"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311" name="Title Text"/>
          <p:cNvSpPr txBox="1"/>
          <p:nvPr>
            <p:ph type="title"/>
          </p:nvPr>
        </p:nvSpPr>
        <p:spPr>
          <a:prstGeom prst="rect">
            <a:avLst/>
          </a:prstGeom>
        </p:spPr>
        <p:txBody>
          <a:bodyPr/>
          <a:lstStyle/>
          <a:p>
            <a:pPr/>
            <a:r>
              <a:t>Title Text</a:t>
            </a:r>
          </a:p>
        </p:txBody>
      </p:sp>
      <p:sp>
        <p:nvSpPr>
          <p:cNvPr id="3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FFFFFF"/>
        </a:solidFill>
      </p:bgPr>
    </p:bg>
    <p:spTree>
      <p:nvGrpSpPr>
        <p:cNvPr id="1" name=""/>
        <p:cNvGrpSpPr/>
        <p:nvPr/>
      </p:nvGrpSpPr>
      <p:grpSpPr>
        <a:xfrm>
          <a:off x="0" y="0"/>
          <a:ext cx="0" cy="0"/>
          <a:chOff x="0" y="0"/>
          <a:chExt cx="0" cy="0"/>
        </a:xfrm>
      </p:grpSpPr>
      <p:sp>
        <p:nvSpPr>
          <p:cNvPr id="319" name="Slide Number"/>
          <p:cNvSpPr txBox="1"/>
          <p:nvPr>
            <p:ph type="sldNum" sz="quarter" idx="2"/>
          </p:nvPr>
        </p:nvSpPr>
        <p:spPr>
          <a:xfrm>
            <a:off x="8348102" y="6409056"/>
            <a:ext cx="393235" cy="358137"/>
          </a:xfrm>
          <a:prstGeom prst="rect">
            <a:avLst/>
          </a:prstGeom>
        </p:spPr>
        <p:txBody>
          <a:bodyPr anchor="ctr"/>
          <a:lstStyle>
            <a:lvl1pPr algn="ctr" defTabSz="457200">
              <a:defRPr sz="1800">
                <a:solidFill>
                  <a:srgbClr val="878787"/>
                </a:solidFill>
                <a:latin typeface="Lucida Grande"/>
                <a:ea typeface="Lucida Grande"/>
                <a:cs typeface="Lucida Grande"/>
                <a:sym typeface="Lucida Grand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000000"/>
        </a:solidFill>
      </p:bgPr>
    </p:bg>
    <p:spTree>
      <p:nvGrpSpPr>
        <p:cNvPr id="1" name=""/>
        <p:cNvGrpSpPr/>
        <p:nvPr/>
      </p:nvGrpSpPr>
      <p:grpSpPr>
        <a:xfrm>
          <a:off x="0" y="0"/>
          <a:ext cx="0" cy="0"/>
          <a:chOff x="0" y="0"/>
          <a:chExt cx="0" cy="0"/>
        </a:xfrm>
      </p:grpSpPr>
      <p:sp>
        <p:nvSpPr>
          <p:cNvPr id="326" name="Body Level One…"/>
          <p:cNvSpPr txBox="1"/>
          <p:nvPr>
            <p:ph type="body" idx="1"/>
          </p:nvPr>
        </p:nvSpPr>
        <p:spPr>
          <a:xfrm>
            <a:off x="457200" y="1600200"/>
            <a:ext cx="8229600" cy="5257800"/>
          </a:xfrm>
          <a:prstGeom prst="rect">
            <a:avLst/>
          </a:prstGeom>
        </p:spPr>
        <p:txBody>
          <a:bodyPr lIns="38100" tIns="38100" rIns="38100" bIns="38100"/>
          <a:lstStyle>
            <a:lvl1pPr algn="ctr" defTabSz="914400">
              <a:spcBef>
                <a:spcPts val="800"/>
              </a:spcBef>
              <a:buSzTx/>
              <a:buFontTx/>
              <a:buNone/>
              <a:defRPr sz="3200">
                <a:solidFill>
                  <a:srgbClr val="EDECEF"/>
                </a:solidFill>
                <a:latin typeface="Lucida Grande"/>
                <a:ea typeface="Lucida Grande"/>
                <a:cs typeface="Lucida Grande"/>
                <a:sym typeface="Lucida Grande"/>
              </a:defRPr>
            </a:lvl1pPr>
            <a:lvl2pPr marL="342900" indent="0" algn="ctr" defTabSz="914400">
              <a:spcBef>
                <a:spcPts val="800"/>
              </a:spcBef>
              <a:buSzTx/>
              <a:buFontTx/>
              <a:buNone/>
              <a:defRPr sz="3200">
                <a:solidFill>
                  <a:srgbClr val="EDECEF"/>
                </a:solidFill>
                <a:latin typeface="Lucida Grande"/>
                <a:ea typeface="Lucida Grande"/>
                <a:cs typeface="Lucida Grande"/>
                <a:sym typeface="Lucida Grande"/>
              </a:defRPr>
            </a:lvl2pPr>
            <a:lvl3pPr marL="342900" indent="0" algn="ctr" defTabSz="914400">
              <a:spcBef>
                <a:spcPts val="800"/>
              </a:spcBef>
              <a:buSzTx/>
              <a:buFontTx/>
              <a:buNone/>
              <a:defRPr sz="3200">
                <a:solidFill>
                  <a:srgbClr val="EDECEF"/>
                </a:solidFill>
                <a:latin typeface="Lucida Grande"/>
                <a:ea typeface="Lucida Grande"/>
                <a:cs typeface="Lucida Grande"/>
                <a:sym typeface="Lucida Grande"/>
              </a:defRPr>
            </a:lvl3pPr>
            <a:lvl4pPr marL="342900" indent="0" algn="ctr" defTabSz="914400">
              <a:spcBef>
                <a:spcPts val="800"/>
              </a:spcBef>
              <a:buSzTx/>
              <a:buFontTx/>
              <a:buNone/>
              <a:defRPr sz="3200">
                <a:solidFill>
                  <a:srgbClr val="EDECEF"/>
                </a:solidFill>
                <a:latin typeface="Lucida Grande"/>
                <a:ea typeface="Lucida Grande"/>
                <a:cs typeface="Lucida Grande"/>
                <a:sym typeface="Lucida Grande"/>
              </a:defRPr>
            </a:lvl4pPr>
            <a:lvl5pPr marL="342900" indent="0" algn="ctr" defTabSz="914400">
              <a:spcBef>
                <a:spcPts val="800"/>
              </a:spcBef>
              <a:buSzTx/>
              <a:buFontTx/>
              <a:buNone/>
              <a:defRPr sz="3200">
                <a:solidFill>
                  <a:srgbClr val="EDECEF"/>
                </a:solidFill>
                <a:latin typeface="Lucida Grande"/>
                <a:ea typeface="Lucida Grande"/>
                <a:cs typeface="Lucida Grande"/>
                <a:sym typeface="Lucida Grande"/>
              </a:defRPr>
            </a:lvl5pPr>
          </a:lstStyle>
          <a:p>
            <a:pPr/>
            <a:r>
              <a:t>Body Level One</a:t>
            </a:r>
          </a:p>
          <a:p>
            <a:pPr lvl="1"/>
            <a:r>
              <a:t>Body Level Two</a:t>
            </a:r>
          </a:p>
          <a:p>
            <a:pPr lvl="2"/>
            <a:r>
              <a:t>Body Level Three</a:t>
            </a:r>
          </a:p>
          <a:p>
            <a:pPr lvl="3"/>
            <a:r>
              <a:t>Body Level Four</a:t>
            </a:r>
          </a:p>
          <a:p>
            <a:pPr lvl="4"/>
            <a:r>
              <a:t>Body Level Five</a:t>
            </a:r>
          </a:p>
        </p:txBody>
      </p:sp>
      <p:sp>
        <p:nvSpPr>
          <p:cNvPr id="327" name="Title Text"/>
          <p:cNvSpPr txBox="1"/>
          <p:nvPr>
            <p:ph type="title"/>
          </p:nvPr>
        </p:nvSpPr>
        <p:spPr>
          <a:xfrm>
            <a:off x="457200" y="92074"/>
            <a:ext cx="8229600" cy="1508126"/>
          </a:xfrm>
          <a:prstGeom prst="rect">
            <a:avLst/>
          </a:prstGeom>
        </p:spPr>
        <p:txBody>
          <a:bodyPr lIns="38100" tIns="38100" rIns="38100" bIns="38100"/>
          <a:lstStyle>
            <a:lvl1pPr algn="ctr" defTabSz="914400">
              <a:defRPr sz="4400">
                <a:latin typeface="Lucida Grande"/>
                <a:ea typeface="Lucida Grande"/>
                <a:cs typeface="Lucida Grande"/>
                <a:sym typeface="Lucida Grande"/>
              </a:defRPr>
            </a:lvl1pPr>
          </a:lstStyle>
          <a:p>
            <a:pPr/>
            <a:r>
              <a:t>Title Text</a:t>
            </a:r>
          </a:p>
        </p:txBody>
      </p:sp>
      <p:sp>
        <p:nvSpPr>
          <p:cNvPr id="328" name="Slide Number"/>
          <p:cNvSpPr txBox="1"/>
          <p:nvPr>
            <p:ph type="sldNum" sz="quarter" idx="2"/>
          </p:nvPr>
        </p:nvSpPr>
        <p:spPr>
          <a:xfrm>
            <a:off x="8348102" y="6409056"/>
            <a:ext cx="393235" cy="358137"/>
          </a:xfrm>
          <a:prstGeom prst="rect">
            <a:avLst/>
          </a:prstGeom>
        </p:spPr>
        <p:txBody>
          <a:bodyPr anchor="ctr"/>
          <a:lstStyle>
            <a:lvl1pPr algn="ctr" defTabSz="457200">
              <a:defRPr sz="1800">
                <a:solidFill>
                  <a:srgbClr val="878787"/>
                </a:solidFill>
                <a:latin typeface="Lucida Grande"/>
                <a:ea typeface="Lucida Grande"/>
                <a:cs typeface="Lucida Grande"/>
                <a:sym typeface="Lucida Grand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bron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1">
              <a:alpha val="79999"/>
            </a:schemeClr>
          </a:solidFill>
          <a:ln w="12700">
            <a:miter lim="400000"/>
          </a:ln>
        </p:spPr>
        <p:txBody>
          <a:bodyPr lIns="45718" tIns="45718" rIns="45718" bIns="45718"/>
          <a:lstStyle/>
          <a:p>
            <a:pPr>
              <a:defRPr>
                <a:latin typeface="Arial"/>
                <a:ea typeface="Arial"/>
                <a:cs typeface="Arial"/>
                <a:sym typeface="Arial"/>
              </a:defRPr>
            </a:pPr>
          </a:p>
        </p:txBody>
      </p:sp>
      <p:sp>
        <p:nvSpPr>
          <p:cNvPr id="40"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41"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42"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43" name="Title Text"/>
          <p:cNvSpPr txBox="1"/>
          <p:nvPr>
            <p:ph type="title"/>
          </p:nvPr>
        </p:nvSpPr>
        <p:spPr>
          <a:xfrm>
            <a:off x="4703236" y="1476743"/>
            <a:ext cx="4279904" cy="1470026"/>
          </a:xfrm>
          <a:prstGeom prst="rect">
            <a:avLst/>
          </a:prstGeom>
        </p:spPr>
        <p:txBody>
          <a:bodyPr/>
          <a:lstStyle/>
          <a:p>
            <a:pPr/>
            <a:r>
              <a:t>Title Text</a:t>
            </a:r>
          </a:p>
        </p:txBody>
      </p:sp>
      <p:sp>
        <p:nvSpPr>
          <p:cNvPr id="44"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000000"/>
        </a:solidFill>
      </p:bgPr>
    </p:bg>
    <p:spTree>
      <p:nvGrpSpPr>
        <p:cNvPr id="1" name=""/>
        <p:cNvGrpSpPr/>
        <p:nvPr/>
      </p:nvGrpSpPr>
      <p:grpSpPr>
        <a:xfrm>
          <a:off x="0" y="0"/>
          <a:ext cx="0" cy="0"/>
          <a:chOff x="0" y="0"/>
          <a:chExt cx="0" cy="0"/>
        </a:xfrm>
      </p:grpSpPr>
      <p:sp>
        <p:nvSpPr>
          <p:cNvPr id="335" name="Body Level One…"/>
          <p:cNvSpPr txBox="1"/>
          <p:nvPr>
            <p:ph type="body" idx="1"/>
          </p:nvPr>
        </p:nvSpPr>
        <p:spPr>
          <a:xfrm>
            <a:off x="457200" y="1600200"/>
            <a:ext cx="8229600" cy="5257800"/>
          </a:xfrm>
          <a:prstGeom prst="rect">
            <a:avLst/>
          </a:prstGeom>
        </p:spPr>
        <p:txBody>
          <a:bodyPr lIns="38100" tIns="38100" rIns="38100" bIns="38100"/>
          <a:lstStyle>
            <a:lvl1pPr algn="ctr" defTabSz="914400">
              <a:spcBef>
                <a:spcPts val="800"/>
              </a:spcBef>
              <a:buSzTx/>
              <a:buFontTx/>
              <a:buNone/>
              <a:defRPr sz="3200">
                <a:solidFill>
                  <a:srgbClr val="EDECEF"/>
                </a:solidFill>
                <a:latin typeface="Lucida Grande"/>
                <a:ea typeface="Lucida Grande"/>
                <a:cs typeface="Lucida Grande"/>
                <a:sym typeface="Lucida Grande"/>
              </a:defRPr>
            </a:lvl1pPr>
            <a:lvl2pPr marL="342900" indent="0" algn="ctr" defTabSz="914400">
              <a:spcBef>
                <a:spcPts val="800"/>
              </a:spcBef>
              <a:buSzTx/>
              <a:buFontTx/>
              <a:buNone/>
              <a:defRPr sz="3200">
                <a:solidFill>
                  <a:srgbClr val="EDECEF"/>
                </a:solidFill>
                <a:latin typeface="Lucida Grande"/>
                <a:ea typeface="Lucida Grande"/>
                <a:cs typeface="Lucida Grande"/>
                <a:sym typeface="Lucida Grande"/>
              </a:defRPr>
            </a:lvl2pPr>
            <a:lvl3pPr marL="342900" indent="0" algn="ctr" defTabSz="914400">
              <a:spcBef>
                <a:spcPts val="800"/>
              </a:spcBef>
              <a:buSzTx/>
              <a:buFontTx/>
              <a:buNone/>
              <a:defRPr sz="3200">
                <a:solidFill>
                  <a:srgbClr val="EDECEF"/>
                </a:solidFill>
                <a:latin typeface="Lucida Grande"/>
                <a:ea typeface="Lucida Grande"/>
                <a:cs typeface="Lucida Grande"/>
                <a:sym typeface="Lucida Grande"/>
              </a:defRPr>
            </a:lvl3pPr>
            <a:lvl4pPr marL="342900" indent="0" algn="ctr" defTabSz="914400">
              <a:spcBef>
                <a:spcPts val="800"/>
              </a:spcBef>
              <a:buSzTx/>
              <a:buFontTx/>
              <a:buNone/>
              <a:defRPr sz="3200">
                <a:solidFill>
                  <a:srgbClr val="EDECEF"/>
                </a:solidFill>
                <a:latin typeface="Lucida Grande"/>
                <a:ea typeface="Lucida Grande"/>
                <a:cs typeface="Lucida Grande"/>
                <a:sym typeface="Lucida Grande"/>
              </a:defRPr>
            </a:lvl4pPr>
            <a:lvl5pPr marL="342900" indent="0" algn="ctr" defTabSz="914400">
              <a:spcBef>
                <a:spcPts val="800"/>
              </a:spcBef>
              <a:buSzTx/>
              <a:buFontTx/>
              <a:buNone/>
              <a:defRPr sz="3200">
                <a:solidFill>
                  <a:srgbClr val="EDECEF"/>
                </a:solidFill>
                <a:latin typeface="Lucida Grande"/>
                <a:ea typeface="Lucida Grande"/>
                <a:cs typeface="Lucida Grande"/>
                <a:sym typeface="Lucida Grande"/>
              </a:defRPr>
            </a:lvl5pPr>
          </a:lstStyle>
          <a:p>
            <a:pPr/>
            <a:r>
              <a:t>Body Level One</a:t>
            </a:r>
          </a:p>
          <a:p>
            <a:pPr lvl="1"/>
            <a:r>
              <a:t>Body Level Two</a:t>
            </a:r>
          </a:p>
          <a:p>
            <a:pPr lvl="2"/>
            <a:r>
              <a:t>Body Level Three</a:t>
            </a:r>
          </a:p>
          <a:p>
            <a:pPr lvl="3"/>
            <a:r>
              <a:t>Body Level Four</a:t>
            </a:r>
          </a:p>
          <a:p>
            <a:pPr lvl="4"/>
            <a:r>
              <a:t>Body Level Five</a:t>
            </a:r>
          </a:p>
        </p:txBody>
      </p:sp>
      <p:sp>
        <p:nvSpPr>
          <p:cNvPr id="336" name="Title Text"/>
          <p:cNvSpPr txBox="1"/>
          <p:nvPr>
            <p:ph type="title"/>
          </p:nvPr>
        </p:nvSpPr>
        <p:spPr>
          <a:xfrm>
            <a:off x="457200" y="92074"/>
            <a:ext cx="8229600" cy="1508126"/>
          </a:xfrm>
          <a:prstGeom prst="rect">
            <a:avLst/>
          </a:prstGeom>
        </p:spPr>
        <p:txBody>
          <a:bodyPr lIns="38100" tIns="38100" rIns="38100" bIns="38100"/>
          <a:lstStyle>
            <a:lvl1pPr algn="ctr" defTabSz="914400">
              <a:defRPr sz="4400">
                <a:latin typeface="Lucida Grande"/>
                <a:ea typeface="Lucida Grande"/>
                <a:cs typeface="Lucida Grande"/>
                <a:sym typeface="Lucida Grande"/>
              </a:defRPr>
            </a:lvl1pPr>
          </a:lstStyle>
          <a:p>
            <a:pPr/>
            <a:r>
              <a:t>Title Text</a:t>
            </a:r>
          </a:p>
        </p:txBody>
      </p:sp>
      <p:sp>
        <p:nvSpPr>
          <p:cNvPr id="337" name="Slide Number"/>
          <p:cNvSpPr txBox="1"/>
          <p:nvPr>
            <p:ph type="sldNum" sz="quarter" idx="2"/>
          </p:nvPr>
        </p:nvSpPr>
        <p:spPr>
          <a:xfrm>
            <a:off x="8348102" y="6409057"/>
            <a:ext cx="393235" cy="358137"/>
          </a:xfrm>
          <a:prstGeom prst="rect">
            <a:avLst/>
          </a:prstGeom>
        </p:spPr>
        <p:txBody>
          <a:bodyPr anchor="ctr"/>
          <a:lstStyle>
            <a:lvl1pPr algn="ctr" defTabSz="457200">
              <a:defRPr sz="1800">
                <a:solidFill>
                  <a:srgbClr val="878787"/>
                </a:solidFill>
                <a:latin typeface="Lucida Grande"/>
                <a:ea typeface="Lucida Grande"/>
                <a:cs typeface="Lucida Grande"/>
                <a:sym typeface="Lucida Grand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FFFFFF"/>
        </a:solidFill>
      </p:bgPr>
    </p:bg>
    <p:spTree>
      <p:nvGrpSpPr>
        <p:cNvPr id="1" name=""/>
        <p:cNvGrpSpPr/>
        <p:nvPr/>
      </p:nvGrpSpPr>
      <p:grpSpPr>
        <a:xfrm>
          <a:off x="0" y="0"/>
          <a:ext cx="0" cy="0"/>
          <a:chOff x="0" y="0"/>
          <a:chExt cx="0" cy="0"/>
        </a:xfrm>
      </p:grpSpPr>
      <p:pic>
        <p:nvPicPr>
          <p:cNvPr id="344" name="250px-Gray627" descr="250px-Gray627">
            <a:hlinkClick r:id="rId2" invalidUrl="" action="" tgtFrame="" tooltip="" history="1" highlightClick="0" endSnd="0"/>
          </p:cNvPr>
          <p:cNvPicPr>
            <a:picLocks noChangeAspect="1"/>
          </p:cNvPicPr>
          <p:nvPr/>
        </p:nvPicPr>
        <p:blipFill>
          <a:blip r:embed="rId3">
            <a:extLst/>
          </a:blip>
          <a:stretch>
            <a:fillRect/>
          </a:stretch>
        </p:blipFill>
        <p:spPr>
          <a:xfrm>
            <a:off x="-3" y="637442"/>
            <a:ext cx="1037497" cy="2378320"/>
          </a:xfrm>
          <a:prstGeom prst="rect">
            <a:avLst/>
          </a:prstGeom>
          <a:ln w="12700">
            <a:miter lim="400000"/>
          </a:ln>
        </p:spPr>
      </p:pic>
      <p:sp>
        <p:nvSpPr>
          <p:cNvPr id="345" name="Slide Number"/>
          <p:cNvSpPr txBox="1"/>
          <p:nvPr>
            <p:ph type="sldNum" sz="quarter" idx="2"/>
          </p:nvPr>
        </p:nvSpPr>
        <p:spPr>
          <a:xfrm>
            <a:off x="8706583" y="6031522"/>
            <a:ext cx="290879" cy="274905"/>
          </a:xfrm>
          <a:prstGeom prst="rect">
            <a:avLst/>
          </a:prstGeom>
        </p:spPr>
        <p:txBody>
          <a:bodyPr lIns="42201" tIns="42201" rIns="42201" bIns="42201"/>
          <a:lstStyle>
            <a:lvl1pPr defTabSz="457200">
              <a:spcBef>
                <a:spcPts val="700"/>
              </a:spcBef>
              <a:defRPr>
                <a:solidFill>
                  <a:srgbClr val="000000"/>
                </a:solidFill>
                <a:latin typeface="Verdana"/>
                <a:ea typeface="Verdana"/>
                <a:cs typeface="Verdana"/>
                <a:sym typeface="Verdan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FFFFFF"/>
        </a:solidFill>
      </p:bgPr>
    </p:bg>
    <p:spTree>
      <p:nvGrpSpPr>
        <p:cNvPr id="1" name=""/>
        <p:cNvGrpSpPr/>
        <p:nvPr/>
      </p:nvGrpSpPr>
      <p:grpSpPr>
        <a:xfrm>
          <a:off x="0" y="0"/>
          <a:ext cx="0" cy="0"/>
          <a:chOff x="0" y="0"/>
          <a:chExt cx="0" cy="0"/>
        </a:xfrm>
      </p:grpSpPr>
      <p:sp>
        <p:nvSpPr>
          <p:cNvPr id="352" name="Title Text"/>
          <p:cNvSpPr txBox="1"/>
          <p:nvPr>
            <p:ph type="title"/>
          </p:nvPr>
        </p:nvSpPr>
        <p:spPr>
          <a:xfrm>
            <a:off x="685800" y="609600"/>
            <a:ext cx="7772400" cy="1143000"/>
          </a:xfrm>
          <a:prstGeom prst="rect">
            <a:avLst/>
          </a:prstGeom>
        </p:spPr>
        <p:txBody>
          <a:bodyPr/>
          <a:lstStyle>
            <a:lvl1pPr algn="ctr" defTabSz="914400">
              <a:defRPr sz="4400">
                <a:solidFill>
                  <a:srgbClr val="000000"/>
                </a:solidFill>
                <a:latin typeface="Times New Roman"/>
                <a:ea typeface="Times New Roman"/>
                <a:cs typeface="Times New Roman"/>
                <a:sym typeface="Times New Roman"/>
              </a:defRPr>
            </a:lvl1pPr>
          </a:lstStyle>
          <a:p>
            <a:pPr/>
            <a:r>
              <a:t>Title Text</a:t>
            </a:r>
          </a:p>
        </p:txBody>
      </p:sp>
      <p:sp>
        <p:nvSpPr>
          <p:cNvPr id="353" name="Body Level One…"/>
          <p:cNvSpPr txBox="1"/>
          <p:nvPr>
            <p:ph type="body" idx="1"/>
          </p:nvPr>
        </p:nvSpPr>
        <p:spPr>
          <a:xfrm>
            <a:off x="685800" y="1981200"/>
            <a:ext cx="7772400" cy="4114800"/>
          </a:xfrm>
          <a:prstGeom prst="rect">
            <a:avLst/>
          </a:prstGeom>
        </p:spPr>
        <p:txBody>
          <a:bodyPr/>
          <a:lstStyle>
            <a:lvl1pPr defTabSz="914400">
              <a:spcBef>
                <a:spcPts val="700"/>
              </a:spcBef>
              <a:buFontTx/>
              <a:buChar char="»"/>
              <a:defRPr sz="3200">
                <a:solidFill>
                  <a:srgbClr val="000000"/>
                </a:solidFill>
                <a:latin typeface="Times New Roman"/>
                <a:ea typeface="Times New Roman"/>
                <a:cs typeface="Times New Roman"/>
                <a:sym typeface="Times New Roman"/>
              </a:defRPr>
            </a:lvl1pPr>
            <a:lvl2pPr marL="783771" indent="-326571" defTabSz="914400">
              <a:spcBef>
                <a:spcPts val="700"/>
              </a:spcBef>
              <a:buFontTx/>
              <a:buChar char="–"/>
              <a:defRPr sz="3200">
                <a:solidFill>
                  <a:srgbClr val="000000"/>
                </a:solidFill>
                <a:latin typeface="Times New Roman"/>
                <a:ea typeface="Times New Roman"/>
                <a:cs typeface="Times New Roman"/>
                <a:sym typeface="Times New Roman"/>
              </a:defRPr>
            </a:lvl2pPr>
            <a:lvl3pPr marL="1219200" indent="-304800" defTabSz="914400">
              <a:spcBef>
                <a:spcPts val="700"/>
              </a:spcBef>
              <a:buFontTx/>
              <a:defRPr sz="3200">
                <a:solidFill>
                  <a:srgbClr val="000000"/>
                </a:solidFill>
                <a:latin typeface="Times New Roman"/>
                <a:ea typeface="Times New Roman"/>
                <a:cs typeface="Times New Roman"/>
                <a:sym typeface="Times New Roman"/>
              </a:defRPr>
            </a:lvl3pPr>
            <a:lvl4pPr marL="1737360" indent="-365760" defTabSz="914400">
              <a:spcBef>
                <a:spcPts val="700"/>
              </a:spcBef>
              <a:buFontTx/>
              <a:defRPr sz="3200">
                <a:solidFill>
                  <a:srgbClr val="000000"/>
                </a:solidFill>
                <a:latin typeface="Times New Roman"/>
                <a:ea typeface="Times New Roman"/>
                <a:cs typeface="Times New Roman"/>
                <a:sym typeface="Times New Roman"/>
              </a:defRPr>
            </a:lvl4pPr>
            <a:lvl5pPr marL="2235200" indent="-406400" defTabSz="914400">
              <a:spcBef>
                <a:spcPts val="700"/>
              </a:spcBef>
              <a:buFontTx/>
              <a:defRPr sz="3200">
                <a:solidFill>
                  <a:srgbClr val="000000"/>
                </a:solid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354" name="Slide Number"/>
          <p:cNvSpPr txBox="1"/>
          <p:nvPr>
            <p:ph type="sldNum" sz="quarter" idx="2"/>
          </p:nvPr>
        </p:nvSpPr>
        <p:spPr>
          <a:xfrm>
            <a:off x="8176264" y="6248400"/>
            <a:ext cx="281937" cy="287083"/>
          </a:xfrm>
          <a:prstGeom prst="rect">
            <a:avLst/>
          </a:prstGeom>
        </p:spPr>
        <p:txBody>
          <a:bodyPr/>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FFFFFF"/>
        </a:solidFill>
      </p:bgPr>
    </p:bg>
    <p:spTree>
      <p:nvGrpSpPr>
        <p:cNvPr id="1" name=""/>
        <p:cNvGrpSpPr/>
        <p:nvPr/>
      </p:nvGrpSpPr>
      <p:grpSpPr>
        <a:xfrm>
          <a:off x="0" y="0"/>
          <a:ext cx="0" cy="0"/>
          <a:chOff x="0" y="0"/>
          <a:chExt cx="0" cy="0"/>
        </a:xfrm>
      </p:grpSpPr>
      <p:sp>
        <p:nvSpPr>
          <p:cNvPr id="361" name="Title Text"/>
          <p:cNvSpPr txBox="1"/>
          <p:nvPr>
            <p:ph type="title"/>
          </p:nvPr>
        </p:nvSpPr>
        <p:spPr>
          <a:xfrm>
            <a:off x="685800" y="609600"/>
            <a:ext cx="7772400" cy="1143000"/>
          </a:xfrm>
          <a:prstGeom prst="rect">
            <a:avLst/>
          </a:prstGeom>
        </p:spPr>
        <p:txBody>
          <a:bodyPr/>
          <a:lstStyle>
            <a:lvl1pPr algn="ctr" defTabSz="914400">
              <a:defRPr sz="4400">
                <a:solidFill>
                  <a:srgbClr val="000000"/>
                </a:solidFill>
                <a:latin typeface="Times New Roman"/>
                <a:ea typeface="Times New Roman"/>
                <a:cs typeface="Times New Roman"/>
                <a:sym typeface="Times New Roman"/>
              </a:defRPr>
            </a:lvl1pPr>
          </a:lstStyle>
          <a:p>
            <a:pPr/>
            <a:r>
              <a:t>Title Text</a:t>
            </a:r>
          </a:p>
        </p:txBody>
      </p:sp>
      <p:sp>
        <p:nvSpPr>
          <p:cNvPr id="362" name="Slide Number"/>
          <p:cNvSpPr txBox="1"/>
          <p:nvPr>
            <p:ph type="sldNum" sz="quarter" idx="2"/>
          </p:nvPr>
        </p:nvSpPr>
        <p:spPr>
          <a:xfrm>
            <a:off x="8176264" y="6248400"/>
            <a:ext cx="281937" cy="287083"/>
          </a:xfrm>
          <a:prstGeom prst="rect">
            <a:avLst/>
          </a:prstGeom>
        </p:spPr>
        <p:txBody>
          <a:bodyPr/>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2_Title Slide gro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2"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2">
              <a:alpha val="79999"/>
            </a:schemeClr>
          </a:solidFill>
          <a:ln w="12700">
            <a:miter lim="400000"/>
          </a:ln>
        </p:spPr>
        <p:txBody>
          <a:bodyPr lIns="45718" tIns="45718" rIns="45718" bIns="45718"/>
          <a:lstStyle/>
          <a:p>
            <a:pPr>
              <a:defRPr>
                <a:latin typeface="Arial"/>
                <a:ea typeface="Arial"/>
                <a:cs typeface="Arial"/>
                <a:sym typeface="Arial"/>
              </a:defRPr>
            </a:pPr>
          </a:p>
        </p:txBody>
      </p:sp>
      <p:sp>
        <p:nvSpPr>
          <p:cNvPr id="53"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54"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55"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56" name="Title Text"/>
          <p:cNvSpPr txBox="1"/>
          <p:nvPr>
            <p:ph type="title"/>
          </p:nvPr>
        </p:nvSpPr>
        <p:spPr>
          <a:xfrm>
            <a:off x="4703236" y="1476743"/>
            <a:ext cx="4279904" cy="1470026"/>
          </a:xfrm>
          <a:prstGeom prst="rect">
            <a:avLst/>
          </a:prstGeom>
        </p:spPr>
        <p:txBody>
          <a:bodyPr/>
          <a:lstStyle/>
          <a:p>
            <a:pPr/>
            <a:r>
              <a:t>Title Text</a:t>
            </a:r>
          </a:p>
        </p:txBody>
      </p:sp>
      <p:sp>
        <p:nvSpPr>
          <p:cNvPr id="57"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3_Title Slide grij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3">
              <a:alpha val="85000"/>
            </a:schemeClr>
          </a:solidFill>
          <a:ln w="12700">
            <a:miter lim="400000"/>
          </a:ln>
        </p:spPr>
        <p:txBody>
          <a:bodyPr lIns="45718" tIns="45718" rIns="45718" bIns="45718"/>
          <a:lstStyle/>
          <a:p>
            <a:pPr>
              <a:defRPr>
                <a:latin typeface="Arial"/>
                <a:ea typeface="Arial"/>
                <a:cs typeface="Arial"/>
                <a:sym typeface="Arial"/>
              </a:defRPr>
            </a:pPr>
          </a:p>
        </p:txBody>
      </p:sp>
      <p:sp>
        <p:nvSpPr>
          <p:cNvPr id="66"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67"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68"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69" name="Title Text"/>
          <p:cNvSpPr txBox="1"/>
          <p:nvPr>
            <p:ph type="title"/>
          </p:nvPr>
        </p:nvSpPr>
        <p:spPr>
          <a:xfrm>
            <a:off x="4703236" y="1476743"/>
            <a:ext cx="4279904" cy="1470026"/>
          </a:xfrm>
          <a:prstGeom prst="rect">
            <a:avLst/>
          </a:prstGeom>
        </p:spPr>
        <p:txBody>
          <a:bodyPr/>
          <a:lstStyle/>
          <a:p>
            <a:pPr/>
            <a:r>
              <a:t>Title Text</a:t>
            </a:r>
          </a:p>
        </p:txBody>
      </p:sp>
      <p:sp>
        <p:nvSpPr>
          <p:cNvPr id="70"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4_Title Slide lichtblauw">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8"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4">
              <a:alpha val="80000"/>
            </a:schemeClr>
          </a:solidFill>
          <a:ln w="12700">
            <a:miter lim="400000"/>
          </a:ln>
        </p:spPr>
        <p:txBody>
          <a:bodyPr lIns="45718" tIns="45718" rIns="45718" bIns="45718"/>
          <a:lstStyle/>
          <a:p>
            <a:pPr>
              <a:defRPr>
                <a:latin typeface="Arial"/>
                <a:ea typeface="Arial"/>
                <a:cs typeface="Arial"/>
                <a:sym typeface="Arial"/>
              </a:defRPr>
            </a:pPr>
          </a:p>
        </p:txBody>
      </p:sp>
      <p:sp>
        <p:nvSpPr>
          <p:cNvPr id="79"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80"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81"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82" name="Title Text"/>
          <p:cNvSpPr txBox="1"/>
          <p:nvPr>
            <p:ph type="title"/>
          </p:nvPr>
        </p:nvSpPr>
        <p:spPr>
          <a:xfrm>
            <a:off x="4703236" y="1476743"/>
            <a:ext cx="4279904" cy="1470026"/>
          </a:xfrm>
          <a:prstGeom prst="rect">
            <a:avLst/>
          </a:prstGeom>
        </p:spPr>
        <p:txBody>
          <a:bodyPr/>
          <a:lstStyle/>
          <a:p>
            <a:pPr/>
            <a:r>
              <a:t>Title Text</a:t>
            </a:r>
          </a:p>
        </p:txBody>
      </p:sp>
      <p:sp>
        <p:nvSpPr>
          <p:cNvPr id="83"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5_Title Slide lichtbrons">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5">
              <a:alpha val="85000"/>
            </a:schemeClr>
          </a:solidFill>
          <a:ln w="12700">
            <a:miter lim="400000"/>
          </a:ln>
        </p:spPr>
        <p:txBody>
          <a:bodyPr lIns="45718" tIns="45718" rIns="45718" bIns="45718"/>
          <a:lstStyle/>
          <a:p>
            <a:pPr>
              <a:defRPr>
                <a:latin typeface="Arial"/>
                <a:ea typeface="Arial"/>
                <a:cs typeface="Arial"/>
                <a:sym typeface="Arial"/>
              </a:defRPr>
            </a:pPr>
          </a:p>
        </p:txBody>
      </p:sp>
      <p:sp>
        <p:nvSpPr>
          <p:cNvPr id="92"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93"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94"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95" name="Title Text"/>
          <p:cNvSpPr txBox="1"/>
          <p:nvPr>
            <p:ph type="title"/>
          </p:nvPr>
        </p:nvSpPr>
        <p:spPr>
          <a:xfrm>
            <a:off x="4703236" y="1476743"/>
            <a:ext cx="4279904" cy="1470026"/>
          </a:xfrm>
          <a:prstGeom prst="rect">
            <a:avLst/>
          </a:prstGeom>
        </p:spPr>
        <p:txBody>
          <a:bodyPr/>
          <a:lstStyle/>
          <a:p>
            <a:pPr/>
            <a:r>
              <a:t>Title Text</a:t>
            </a:r>
          </a:p>
        </p:txBody>
      </p:sp>
      <p:sp>
        <p:nvSpPr>
          <p:cNvPr id="96"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6_Title Slide lichtgro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 name="Shape"/>
          <p:cNvSpPr/>
          <p:nvPr/>
        </p:nvSpPr>
        <p:spPr>
          <a:xfrm>
            <a:off x="4022725" y="1476375"/>
            <a:ext cx="5145088" cy="1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288" y="21600"/>
                </a:lnTo>
                <a:lnTo>
                  <a:pt x="0" y="11892"/>
                </a:lnTo>
                <a:lnTo>
                  <a:pt x="0" y="0"/>
                </a:lnTo>
                <a:lnTo>
                  <a:pt x="21600" y="0"/>
                </a:lnTo>
                <a:lnTo>
                  <a:pt x="21600" y="21600"/>
                </a:lnTo>
                <a:close/>
              </a:path>
            </a:pathLst>
          </a:custGeom>
          <a:solidFill>
            <a:schemeClr val="accent6">
              <a:alpha val="80000"/>
            </a:schemeClr>
          </a:solidFill>
          <a:ln w="12700">
            <a:miter lim="400000"/>
          </a:ln>
        </p:spPr>
        <p:txBody>
          <a:bodyPr lIns="45718" tIns="45718" rIns="45718" bIns="45718"/>
          <a:lstStyle/>
          <a:p>
            <a:pPr>
              <a:defRPr>
                <a:latin typeface="Arial"/>
                <a:ea typeface="Arial"/>
                <a:cs typeface="Arial"/>
                <a:sym typeface="Arial"/>
              </a:defRPr>
            </a:pPr>
          </a:p>
        </p:txBody>
      </p:sp>
      <p:sp>
        <p:nvSpPr>
          <p:cNvPr id="105" name="Rectangle"/>
          <p:cNvSpPr/>
          <p:nvPr/>
        </p:nvSpPr>
        <p:spPr>
          <a:xfrm>
            <a:off x="-1588" y="5924550"/>
            <a:ext cx="9144001" cy="933450"/>
          </a:xfrm>
          <a:prstGeom prst="rect">
            <a:avLst/>
          </a:prstGeom>
          <a:solidFill>
            <a:srgbClr val="FFFFFF">
              <a:alpha val="85097"/>
            </a:srgbClr>
          </a:solidFill>
          <a:ln w="12700">
            <a:miter lim="400000"/>
          </a:ln>
        </p:spPr>
        <p:txBody>
          <a:bodyPr lIns="45718" tIns="45718" rIns="45718" bIns="45718"/>
          <a:lstStyle/>
          <a:p>
            <a:pPr>
              <a:defRPr>
                <a:latin typeface="+mn-lt"/>
                <a:ea typeface="+mn-ea"/>
                <a:cs typeface="+mn-cs"/>
                <a:sym typeface="Calibri"/>
              </a:defRPr>
            </a:pPr>
          </a:p>
        </p:txBody>
      </p:sp>
      <p:pic>
        <p:nvPicPr>
          <p:cNvPr id="106" name="02-UTI_Basisvormen_powerpoint_05.png" descr="02-UTI_Basisvormen_powerpoint_05.png"/>
          <p:cNvPicPr>
            <a:picLocks noChangeAspect="1"/>
          </p:cNvPicPr>
          <p:nvPr/>
        </p:nvPicPr>
        <p:blipFill>
          <a:blip r:embed="rId3">
            <a:extLst/>
          </a:blip>
          <a:stretch>
            <a:fillRect/>
          </a:stretch>
        </p:blipFill>
        <p:spPr>
          <a:xfrm>
            <a:off x="7353300" y="6035675"/>
            <a:ext cx="1498600" cy="711200"/>
          </a:xfrm>
          <a:prstGeom prst="rect">
            <a:avLst/>
          </a:prstGeom>
          <a:ln w="12700">
            <a:miter lim="400000"/>
          </a:ln>
        </p:spPr>
      </p:pic>
      <p:pic>
        <p:nvPicPr>
          <p:cNvPr id="107" name="02-UTI_Basisvormen_powerpoint_03.png" descr="02-UTI_Basisvormen_powerpoint_03.png"/>
          <p:cNvPicPr>
            <a:picLocks noChangeAspect="1"/>
          </p:cNvPicPr>
          <p:nvPr/>
        </p:nvPicPr>
        <p:blipFill>
          <a:blip r:embed="rId4">
            <a:extLst/>
          </a:blip>
          <a:stretch>
            <a:fillRect/>
          </a:stretch>
        </p:blipFill>
        <p:spPr>
          <a:xfrm>
            <a:off x="476250" y="6061075"/>
            <a:ext cx="2540000" cy="711200"/>
          </a:xfrm>
          <a:prstGeom prst="rect">
            <a:avLst/>
          </a:prstGeom>
          <a:ln w="12700">
            <a:miter lim="400000"/>
          </a:ln>
        </p:spPr>
      </p:pic>
      <p:sp>
        <p:nvSpPr>
          <p:cNvPr id="108" name="Title Text"/>
          <p:cNvSpPr txBox="1"/>
          <p:nvPr>
            <p:ph type="title"/>
          </p:nvPr>
        </p:nvSpPr>
        <p:spPr>
          <a:xfrm>
            <a:off x="4703236" y="1476743"/>
            <a:ext cx="4279904" cy="1470026"/>
          </a:xfrm>
          <a:prstGeom prst="rect">
            <a:avLst/>
          </a:prstGeom>
        </p:spPr>
        <p:txBody>
          <a:bodyPr/>
          <a:lstStyle/>
          <a:p>
            <a:pPr/>
            <a:r>
              <a:t>Title Text</a:t>
            </a:r>
          </a:p>
        </p:txBody>
      </p:sp>
      <p:sp>
        <p:nvSpPr>
          <p:cNvPr id="109" name="Body Level One…"/>
          <p:cNvSpPr txBox="1"/>
          <p:nvPr>
            <p:ph type="body" sz="quarter" idx="1"/>
          </p:nvPr>
        </p:nvSpPr>
        <p:spPr>
          <a:xfrm>
            <a:off x="4764427" y="2832025"/>
            <a:ext cx="4403053" cy="458718"/>
          </a:xfrm>
          <a:prstGeom prst="rect">
            <a:avLst/>
          </a:prstGeom>
        </p:spPr>
        <p:txBody>
          <a:bodyPr/>
          <a:lstStyle>
            <a:lvl1pPr>
              <a:spcBef>
                <a:spcPts val="200"/>
              </a:spcBef>
              <a:buSzTx/>
              <a:buFontTx/>
              <a:buNone/>
              <a:defRPr sz="1200">
                <a:solidFill>
                  <a:srgbClr val="FFFFFF"/>
                </a:solidFill>
              </a:defRPr>
            </a:lvl1pPr>
            <a:lvl2pPr>
              <a:spcBef>
                <a:spcPts val="200"/>
              </a:spcBef>
              <a:buFontTx/>
              <a:defRPr sz="1200">
                <a:solidFill>
                  <a:srgbClr val="FFFFFF"/>
                </a:solidFill>
              </a:defRPr>
            </a:lvl2pPr>
            <a:lvl3pPr>
              <a:spcBef>
                <a:spcPts val="200"/>
              </a:spcBef>
              <a:buFontTx/>
              <a:defRPr sz="1200">
                <a:solidFill>
                  <a:srgbClr val="FFFFFF"/>
                </a:solidFill>
              </a:defRPr>
            </a:lvl3pPr>
            <a:lvl4pPr marL="1600200" indent="-228600">
              <a:spcBef>
                <a:spcPts val="200"/>
              </a:spcBef>
              <a:buFontTx/>
              <a:defRPr sz="1200">
                <a:solidFill>
                  <a:srgbClr val="FFFFFF"/>
                </a:solidFill>
              </a:defRPr>
            </a:lvl4pPr>
            <a:lvl5pPr marL="2057400" indent="-228600">
              <a:spcBef>
                <a:spcPts val="200"/>
              </a:spcBef>
              <a:buFontTx/>
              <a:defRPr sz="1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6279548" y="6224225"/>
            <a:ext cx="273652" cy="264251"/>
          </a:xfrm>
          <a:prstGeom prst="rect">
            <a:avLst/>
          </a:prstGeom>
        </p:spPr>
        <p:txBody>
          <a:bodyPr anchor="ct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el en objec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p:bgPr>
    </p:bg>
    <p:spTree>
      <p:nvGrpSpPr>
        <p:cNvPr id="1" name=""/>
        <p:cNvGrpSpPr/>
        <p:nvPr/>
      </p:nvGrpSpPr>
      <p:grpSpPr>
        <a:xfrm>
          <a:off x="0" y="0"/>
          <a:ext cx="0" cy="0"/>
          <a:chOff x="0" y="0"/>
          <a:chExt cx="0" cy="0"/>
        </a:xfrm>
      </p:grpSpPr>
      <p:sp>
        <p:nvSpPr>
          <p:cNvPr id="2" name="Shape"/>
          <p:cNvSpPr/>
          <p:nvPr/>
        </p:nvSpPr>
        <p:spPr>
          <a:xfrm>
            <a:off x="0" y="477835"/>
            <a:ext cx="9144001" cy="6380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 y="1612"/>
                </a:moveTo>
                <a:lnTo>
                  <a:pt x="0" y="0"/>
                </a:lnTo>
                <a:lnTo>
                  <a:pt x="0" y="21600"/>
                </a:lnTo>
                <a:lnTo>
                  <a:pt x="21600" y="21600"/>
                </a:lnTo>
                <a:lnTo>
                  <a:pt x="21600" y="1612"/>
                </a:lnTo>
                <a:lnTo>
                  <a:pt x="1080" y="1612"/>
                </a:lnTo>
                <a:close/>
              </a:path>
            </a:pathLst>
          </a:custGeom>
          <a:solidFill>
            <a:srgbClr val="FFFFFF"/>
          </a:solidFill>
          <a:ln w="12700">
            <a:miter lim="400000"/>
          </a:ln>
        </p:spPr>
        <p:txBody>
          <a:bodyPr lIns="45718" tIns="45718" rIns="45718" bIns="45718"/>
          <a:lstStyle/>
          <a:p>
            <a:pPr>
              <a:defRPr>
                <a:latin typeface="Arial"/>
                <a:ea typeface="Arial"/>
                <a:cs typeface="Arial"/>
                <a:sym typeface="Arial"/>
              </a:defRPr>
            </a:pPr>
          </a:p>
        </p:txBody>
      </p:sp>
      <p:pic>
        <p:nvPicPr>
          <p:cNvPr id="3" name="02-UTI_Basisvormen_powerpoint_03.png" descr="02-UTI_Basisvormen_powerpoint_03.png"/>
          <p:cNvPicPr>
            <a:picLocks noChangeAspect="1"/>
          </p:cNvPicPr>
          <p:nvPr/>
        </p:nvPicPr>
        <p:blipFill>
          <a:blip r:embed="rId2">
            <a:extLst/>
          </a:blip>
          <a:stretch>
            <a:fillRect/>
          </a:stretch>
        </p:blipFill>
        <p:spPr>
          <a:xfrm>
            <a:off x="476250" y="6061075"/>
            <a:ext cx="2540000" cy="711200"/>
          </a:xfrm>
          <a:prstGeom prst="rect">
            <a:avLst/>
          </a:prstGeom>
          <a:ln w="12700">
            <a:miter lim="400000"/>
          </a:ln>
        </p:spPr>
      </p:pic>
      <p:sp>
        <p:nvSpPr>
          <p:cNvPr id="4" name="Title Text"/>
          <p:cNvSpPr txBox="1"/>
          <p:nvPr>
            <p:ph type="title"/>
          </p:nvPr>
        </p:nvSpPr>
        <p:spPr>
          <a:xfrm>
            <a:off x="457200" y="-1842"/>
            <a:ext cx="8229600" cy="9522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457200" y="1235520"/>
            <a:ext cx="8229600" cy="46779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13150" y="6257925"/>
            <a:ext cx="273652" cy="264251"/>
          </a:xfrm>
          <a:prstGeom prst="rect">
            <a:avLst/>
          </a:prstGeom>
          <a:ln w="12700">
            <a:miter lim="400000"/>
          </a:ln>
        </p:spPr>
        <p:txBody>
          <a:bodyPr wrap="none" lIns="45718" tIns="45718" rIns="45718" bIns="45718">
            <a:spAutoFit/>
          </a:bodyPr>
          <a:lstStyle>
            <a:lvl1pPr algn="r">
              <a:defRPr sz="1200">
                <a:solidFill>
                  <a:schemeClr val="accent1"/>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1pPr>
      <a:lvl2pPr marL="742950" marR="0" indent="-28575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2pPr>
      <a:lvl3pPr marL="1143000" marR="0" indent="-2286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3pPr>
      <a:lvl4pPr marL="1625600" marR="0" indent="-2540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4pPr>
      <a:lvl5pPr marL="2082800" marR="0" indent="-2540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5pPr>
      <a:lvl6pPr marL="2514600" marR="0" indent="-2286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6pPr>
      <a:lvl7pPr marL="2971800" marR="0" indent="-2286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7pPr>
      <a:lvl8pPr marL="3429000" marR="0" indent="-2286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8pPr>
      <a:lvl9pPr marL="3886200" marR="0" indent="-228600" algn="l" defTabSz="457200" rtl="0" latinLnBrk="0">
        <a:lnSpc>
          <a:spcPct val="100000"/>
        </a:lnSpc>
        <a:spcBef>
          <a:spcPts val="600"/>
        </a:spcBef>
        <a:spcAft>
          <a:spcPts val="0"/>
        </a:spcAft>
        <a:buClrTx/>
        <a:buSzPct val="100000"/>
        <a:buFont typeface="Arial"/>
        <a:buChar char="•"/>
        <a:tabLst/>
        <a:defRPr b="0" baseline="0" cap="none" i="0" spc="0" strike="noStrike" sz="2000" u="none">
          <a:ln>
            <a:noFill/>
          </a:ln>
          <a:solidFill>
            <a:srgbClr val="003366"/>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tif"/></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youtu.be/BVFG7fd1H30"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tif"/></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tif"/></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ti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Data Science 9"/>
          <p:cNvSpPr txBox="1"/>
          <p:nvPr>
            <p:ph type="title"/>
          </p:nvPr>
        </p:nvSpPr>
        <p:spPr>
          <a:xfrm>
            <a:off x="4652436" y="1464043"/>
            <a:ext cx="4279904" cy="1470029"/>
          </a:xfrm>
          <a:prstGeom prst="rect">
            <a:avLst/>
          </a:prstGeom>
        </p:spPr>
        <p:txBody>
          <a:bodyPr/>
          <a:lstStyle>
            <a:lvl1pPr>
              <a:defRPr b="1" sz="2000"/>
            </a:lvl1pPr>
          </a:lstStyle>
          <a:p>
            <a:pPr/>
            <a:r>
              <a:t>Data Science 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SVM parameters"/>
          <p:cNvSpPr txBox="1"/>
          <p:nvPr>
            <p:ph type="title"/>
          </p:nvPr>
        </p:nvSpPr>
        <p:spPr>
          <a:xfrm>
            <a:off x="457200" y="-1842"/>
            <a:ext cx="8229600" cy="952242"/>
          </a:xfrm>
          <a:prstGeom prst="rect">
            <a:avLst/>
          </a:prstGeom>
        </p:spPr>
        <p:txBody>
          <a:bodyPr/>
          <a:lstStyle/>
          <a:p>
            <a:pPr/>
            <a:r>
              <a:t>SVM parameters</a:t>
            </a:r>
          </a:p>
        </p:txBody>
      </p:sp>
      <p:pic>
        <p:nvPicPr>
          <p:cNvPr id="419" name="image4.tif" descr="image4.tif"/>
          <p:cNvPicPr>
            <a:picLocks noChangeAspect="1"/>
          </p:cNvPicPr>
          <p:nvPr/>
        </p:nvPicPr>
        <p:blipFill>
          <a:blip r:embed="rId2">
            <a:extLst/>
          </a:blip>
          <a:stretch>
            <a:fillRect/>
          </a:stretch>
        </p:blipFill>
        <p:spPr>
          <a:xfrm>
            <a:off x="850900" y="1009650"/>
            <a:ext cx="4064000" cy="4838700"/>
          </a:xfrm>
          <a:prstGeom prst="rect">
            <a:avLst/>
          </a:prstGeom>
          <a:ln w="12700">
            <a:miter lim="400000"/>
          </a:ln>
        </p:spPr>
      </p:pic>
      <p:sp>
        <p:nvSpPr>
          <p:cNvPr id="420" name="percentage of support vectors…"/>
          <p:cNvSpPr txBox="1"/>
          <p:nvPr/>
        </p:nvSpPr>
        <p:spPr>
          <a:xfrm>
            <a:off x="4953424" y="2570482"/>
            <a:ext cx="3642525" cy="650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percentage of support vectors</a:t>
            </a:r>
          </a:p>
          <a:p>
            <a:pPr>
              <a:defRPr>
                <a:latin typeface="+mn-lt"/>
                <a:ea typeface="+mn-ea"/>
                <a:cs typeface="+mn-cs"/>
                <a:sym typeface="Calibri"/>
              </a:defRPr>
            </a:pPr>
            <a:r>
              <a:t>= minimum complexity of boundary</a:t>
            </a:r>
          </a:p>
        </p:txBody>
      </p:sp>
      <p:sp>
        <p:nvSpPr>
          <p:cNvPr id="421" name="larger value = smoother boundary"/>
          <p:cNvSpPr txBox="1"/>
          <p:nvPr/>
        </p:nvSpPr>
        <p:spPr>
          <a:xfrm>
            <a:off x="4991524" y="3357881"/>
            <a:ext cx="3528783"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Calibri"/>
              </a:defRPr>
            </a:lvl1pPr>
          </a:lstStyle>
          <a:p>
            <a:pPr/>
            <a:r>
              <a:t>larger value = smoother boundary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Feature Selection"/>
          <p:cNvSpPr txBox="1"/>
          <p:nvPr>
            <p:ph type="title"/>
          </p:nvPr>
        </p:nvSpPr>
        <p:spPr>
          <a:xfrm>
            <a:off x="457200" y="-1842"/>
            <a:ext cx="8229600" cy="952242"/>
          </a:xfrm>
          <a:prstGeom prst="rect">
            <a:avLst/>
          </a:prstGeom>
        </p:spPr>
        <p:txBody>
          <a:bodyPr/>
          <a:lstStyle/>
          <a:p>
            <a:pPr/>
            <a:r>
              <a:t>Feature Selection</a:t>
            </a:r>
          </a:p>
        </p:txBody>
      </p:sp>
      <p:sp>
        <p:nvSpPr>
          <p:cNvPr id="424" name="Three methods for feature selection in Orange…"/>
          <p:cNvSpPr txBox="1"/>
          <p:nvPr>
            <p:ph type="body" sz="half" idx="1"/>
          </p:nvPr>
        </p:nvSpPr>
        <p:spPr>
          <a:xfrm>
            <a:off x="457200" y="1235520"/>
            <a:ext cx="8229600" cy="2218584"/>
          </a:xfrm>
          <a:prstGeom prst="rect">
            <a:avLst/>
          </a:prstGeom>
        </p:spPr>
        <p:txBody>
          <a:bodyPr/>
          <a:lstStyle/>
          <a:p>
            <a:pPr>
              <a:defRPr sz="2400"/>
            </a:pPr>
            <a:r>
              <a:t>Three methods for feature selection in Orange</a:t>
            </a:r>
          </a:p>
          <a:p>
            <a:pPr>
              <a:defRPr sz="2400"/>
            </a:pPr>
          </a:p>
          <a:p>
            <a:pPr>
              <a:defRPr sz="2400"/>
            </a:pPr>
            <a:r>
              <a:t>Information Gain (entropy/information)</a:t>
            </a:r>
          </a:p>
          <a:p>
            <a:pPr>
              <a:defRPr sz="2400"/>
            </a:pPr>
            <a:r>
              <a:t>Gain Ratio (entropy/information)</a:t>
            </a:r>
          </a:p>
          <a:p>
            <a:pPr>
              <a:defRPr sz="2400"/>
            </a:pPr>
            <a:r>
              <a:t>Gini Index (impurity measure)</a:t>
            </a:r>
          </a:p>
        </p:txBody>
      </p:sp>
      <p:sp>
        <p:nvSpPr>
          <p:cNvPr id="425" name="Information Theory"/>
          <p:cNvSpPr txBox="1"/>
          <p:nvPr/>
        </p:nvSpPr>
        <p:spPr>
          <a:xfrm>
            <a:off x="2629098" y="4384498"/>
            <a:ext cx="3631804"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defTabSz="457200">
              <a:defRPr sz="3200">
                <a:latin typeface="Arial"/>
                <a:ea typeface="Arial"/>
                <a:cs typeface="Arial"/>
                <a:sym typeface="Arial"/>
              </a:defRPr>
            </a:lvl1pPr>
          </a:lstStyle>
          <a:p>
            <a:pPr/>
            <a:r>
              <a:t>Information Theory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The odd-one-out of a dozen"/>
          <p:cNvSpPr txBox="1"/>
          <p:nvPr>
            <p:ph type="title"/>
          </p:nvPr>
        </p:nvSpPr>
        <p:spPr>
          <a:xfrm>
            <a:off x="685800" y="609598"/>
            <a:ext cx="7772400" cy="1143004"/>
          </a:xfrm>
          <a:prstGeom prst="rect">
            <a:avLst/>
          </a:prstGeom>
        </p:spPr>
        <p:txBody>
          <a:bodyPr/>
          <a:lstStyle/>
          <a:p>
            <a:pPr/>
            <a:r>
              <a:t>The odd-one-out of a dozen</a:t>
            </a:r>
          </a:p>
        </p:txBody>
      </p:sp>
      <p:sp>
        <p:nvSpPr>
          <p:cNvPr id="428" name="You are given 12 balls, all equal in weight except for one that is either heavier or lighter. You are also given a two-pan balance to use. In each use of the balance you may put any number of the 12 balls on the left pan, and the same number on the right pan, and push a button to initiate the weighing; there are three possible outcomes: either the weights are equal, or the balls on the left are heavier, or the balls on the left are lighter. Your task is to design a strategy to determine which is the odd ball and whether it is heavier or lighter than the others in as few uses of the balance as possible."/>
          <p:cNvSpPr txBox="1"/>
          <p:nvPr>
            <p:ph type="body" idx="1"/>
          </p:nvPr>
        </p:nvSpPr>
        <p:spPr>
          <a:xfrm>
            <a:off x="-2" y="1981200"/>
            <a:ext cx="9144004" cy="4648200"/>
          </a:xfrm>
          <a:prstGeom prst="rect">
            <a:avLst/>
          </a:prstGeom>
        </p:spPr>
        <p:txBody>
          <a:bodyPr/>
          <a:lstStyle>
            <a:lvl1pPr>
              <a:lnSpc>
                <a:spcPct val="90000"/>
              </a:lnSpc>
              <a:spcBef>
                <a:spcPts val="600"/>
              </a:spcBef>
              <a:buSzTx/>
              <a:buNone/>
              <a:defRPr sz="2800"/>
            </a:lvl1pPr>
          </a:lstStyle>
          <a:p>
            <a:pPr/>
            <a:r>
              <a:t>	You are given 12 balls, all equal in weight except for one that is either heavier or lighter. You are also given a two-pan balance to use. In each use of the balance you may put any number of the 12 balls on the left pan, and the same number on the right pan, and push a button to initiate the weighing; there are three possible outcomes: either the weights are equal, or the balls on the left are heavier, or the balls on the left are lighter. Your task is to design a strategy to determine which is the odd ball and whether it is heavier or lighter than the others in as few uses of the balance as possible.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a) How can one measure information?…"/>
          <p:cNvSpPr txBox="1"/>
          <p:nvPr>
            <p:ph type="body" idx="1"/>
          </p:nvPr>
        </p:nvSpPr>
        <p:spPr>
          <a:xfrm>
            <a:off x="-2" y="0"/>
            <a:ext cx="9144004" cy="6858000"/>
          </a:xfrm>
          <a:prstGeom prst="rect">
            <a:avLst/>
          </a:prstGeom>
        </p:spPr>
        <p:txBody>
          <a:bodyPr/>
          <a:lstStyle/>
          <a:p>
            <a:pPr>
              <a:lnSpc>
                <a:spcPct val="90000"/>
              </a:lnSpc>
              <a:spcBef>
                <a:spcPts val="500"/>
              </a:spcBef>
              <a:buSzTx/>
              <a:buNone/>
              <a:defRPr sz="2400"/>
            </a:pPr>
            <a:r>
              <a:t>(a) How can one measure information?</a:t>
            </a:r>
            <a:br/>
          </a:p>
          <a:p>
            <a:pPr>
              <a:lnSpc>
                <a:spcPct val="90000"/>
              </a:lnSpc>
              <a:spcBef>
                <a:spcPts val="500"/>
              </a:spcBef>
              <a:buSzTx/>
              <a:buNone/>
              <a:defRPr sz="2400"/>
            </a:pPr>
            <a:r>
              <a:t>(b) When you have identified the odd ball and whether it is heavy or light, how much information have you gained?</a:t>
            </a:r>
            <a:br/>
          </a:p>
          <a:p>
            <a:pPr>
              <a:lnSpc>
                <a:spcPct val="90000"/>
              </a:lnSpc>
              <a:spcBef>
                <a:spcPts val="500"/>
              </a:spcBef>
              <a:buSzTx/>
              <a:buNone/>
              <a:defRPr sz="2400"/>
            </a:pPr>
            <a:r>
              <a:t>(c) Once you have designed a strategy, draw a tree showing, for each of the possible outcomes of a weighing, what weighing you perform next. At each node in the tree, how much information have the outcomes so far given you, and how much information remains to be gained?</a:t>
            </a:r>
            <a:br/>
          </a:p>
          <a:p>
            <a:pPr>
              <a:lnSpc>
                <a:spcPct val="90000"/>
              </a:lnSpc>
              <a:spcBef>
                <a:spcPts val="500"/>
              </a:spcBef>
              <a:buSzTx/>
              <a:buNone/>
              <a:defRPr sz="2400"/>
            </a:pPr>
            <a:r>
              <a:t>(d) How much information is gained when you learn </a:t>
            </a:r>
          </a:p>
          <a:p>
            <a:pPr>
              <a:lnSpc>
                <a:spcPct val="90000"/>
              </a:lnSpc>
              <a:spcBef>
                <a:spcPts val="500"/>
              </a:spcBef>
              <a:buSzTx/>
              <a:buNone/>
              <a:defRPr sz="2400"/>
            </a:pPr>
            <a:r>
              <a:t>	(i) the state of a flipped coin; </a:t>
            </a:r>
          </a:p>
          <a:p>
            <a:pPr>
              <a:lnSpc>
                <a:spcPct val="90000"/>
              </a:lnSpc>
              <a:spcBef>
                <a:spcPts val="500"/>
              </a:spcBef>
              <a:buSzTx/>
              <a:buNone/>
              <a:defRPr sz="2400"/>
            </a:pPr>
            <a:r>
              <a:t>	(ii) the states of two flipped coins; </a:t>
            </a:r>
          </a:p>
          <a:p>
            <a:pPr>
              <a:lnSpc>
                <a:spcPct val="90000"/>
              </a:lnSpc>
              <a:spcBef>
                <a:spcPts val="500"/>
              </a:spcBef>
              <a:buSzTx/>
              <a:buNone/>
              <a:defRPr sz="2400"/>
            </a:pPr>
            <a:r>
              <a:t>	(iii) the outcome when a four-sided die is rolled?</a:t>
            </a:r>
            <a:br/>
          </a:p>
          <a:p>
            <a:pPr>
              <a:lnSpc>
                <a:spcPct val="90000"/>
              </a:lnSpc>
              <a:spcBef>
                <a:spcPts val="500"/>
              </a:spcBef>
              <a:buSzTx/>
              <a:buNone/>
              <a:defRPr sz="2400"/>
            </a:pPr>
            <a:r>
              <a:t>(e) How much information is gained on the first step of the weighing problem if 6 balls are weighed against the other 6? How much is gained if 4 are weighed against 4 on the first step, leaving out 4 balls?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The odd-one-out of a dozen"/>
          <p:cNvSpPr txBox="1"/>
          <p:nvPr>
            <p:ph type="title"/>
          </p:nvPr>
        </p:nvSpPr>
        <p:spPr>
          <a:xfrm>
            <a:off x="685800" y="609598"/>
            <a:ext cx="7772400" cy="1143004"/>
          </a:xfrm>
          <a:prstGeom prst="rect">
            <a:avLst/>
          </a:prstGeom>
        </p:spPr>
        <p:txBody>
          <a:bodyPr/>
          <a:lstStyle/>
          <a:p>
            <a:pPr/>
            <a:r>
              <a:t>The odd-one-out of a dozen</a:t>
            </a:r>
          </a:p>
        </p:txBody>
      </p:sp>
      <p:sp>
        <p:nvSpPr>
          <p:cNvPr id="433" name="Number of possible outcomes for K uses of the balance equals 3K (= 27 for K = 3)…"/>
          <p:cNvSpPr txBox="1"/>
          <p:nvPr>
            <p:ph type="body" idx="1"/>
          </p:nvPr>
        </p:nvSpPr>
        <p:spPr>
          <a:xfrm>
            <a:off x="685800" y="1981200"/>
            <a:ext cx="7924800" cy="4648200"/>
          </a:xfrm>
          <a:prstGeom prst="rect">
            <a:avLst/>
          </a:prstGeom>
        </p:spPr>
        <p:txBody>
          <a:bodyPr/>
          <a:lstStyle/>
          <a:p>
            <a:pPr>
              <a:lnSpc>
                <a:spcPct val="90000"/>
              </a:lnSpc>
              <a:buChar char="•"/>
            </a:pPr>
            <a:r>
              <a:t>Number of possible outcomes for K uses of the balance equals </a:t>
            </a:r>
            <a:r>
              <a:rPr i="1"/>
              <a:t>3</a:t>
            </a:r>
            <a:r>
              <a:rPr baseline="30000" i="1"/>
              <a:t>K</a:t>
            </a:r>
            <a:r>
              <a:rPr i="1"/>
              <a:t> </a:t>
            </a:r>
            <a:r>
              <a:t>(= 27 for K = 3)</a:t>
            </a:r>
            <a:endParaRPr baseline="30000"/>
          </a:p>
          <a:p>
            <a:pPr>
              <a:lnSpc>
                <a:spcPct val="90000"/>
              </a:lnSpc>
              <a:buChar char="•"/>
            </a:pPr>
            <a:r>
              <a:t>Number of possible states equals 24</a:t>
            </a:r>
          </a:p>
          <a:p>
            <a:pPr lvl="1" marL="742950" indent="-285750">
              <a:lnSpc>
                <a:spcPct val="90000"/>
              </a:lnSpc>
              <a:spcBef>
                <a:spcPts val="0"/>
              </a:spcBef>
              <a:defRPr sz="2800"/>
            </a:pPr>
            <a:r>
              <a:t>The odd ball can be any of 12 and can be lighter or heavier</a:t>
            </a:r>
          </a:p>
          <a:p>
            <a:pPr>
              <a:lnSpc>
                <a:spcPct val="90000"/>
              </a:lnSpc>
              <a:buChar char="•"/>
            </a:pPr>
            <a:r>
              <a:t>Hence three weighings suffice</a:t>
            </a:r>
          </a:p>
          <a:p>
            <a:pPr>
              <a:lnSpc>
                <a:spcPct val="90000"/>
              </a:lnSpc>
              <a:buChar char="•"/>
            </a:pPr>
          </a:p>
          <a:p>
            <a:pPr>
              <a:lnSpc>
                <a:spcPct val="90000"/>
              </a:lnSpc>
              <a:buChar char="•"/>
            </a:pPr>
            <a:r>
              <a:t>HINT: what weighing has the maximal information content?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Optimal strategy"/>
          <p:cNvSpPr txBox="1"/>
          <p:nvPr>
            <p:ph type="title"/>
          </p:nvPr>
        </p:nvSpPr>
        <p:spPr>
          <a:xfrm>
            <a:off x="685800" y="609598"/>
            <a:ext cx="7772400" cy="1143004"/>
          </a:xfrm>
          <a:prstGeom prst="rect">
            <a:avLst/>
          </a:prstGeom>
        </p:spPr>
        <p:txBody>
          <a:bodyPr/>
          <a:lstStyle/>
          <a:p>
            <a:pPr/>
            <a:r>
              <a:t>Optimal strategy</a:t>
            </a:r>
          </a:p>
        </p:txBody>
      </p:sp>
      <p:sp>
        <p:nvSpPr>
          <p:cNvPr id="436" name="The three outcomes…"/>
          <p:cNvSpPr txBox="1"/>
          <p:nvPr>
            <p:ph type="body" idx="1"/>
          </p:nvPr>
        </p:nvSpPr>
        <p:spPr>
          <a:xfrm>
            <a:off x="685800" y="1981200"/>
            <a:ext cx="8153400" cy="4114800"/>
          </a:xfrm>
          <a:prstGeom prst="rect">
            <a:avLst/>
          </a:prstGeom>
        </p:spPr>
        <p:txBody>
          <a:bodyPr/>
          <a:lstStyle/>
          <a:p>
            <a:pPr>
              <a:lnSpc>
                <a:spcPct val="90000"/>
              </a:lnSpc>
              <a:spcBef>
                <a:spcPts val="600"/>
              </a:spcBef>
              <a:buChar char="•"/>
              <a:defRPr sz="2800"/>
            </a:pPr>
            <a:r>
              <a:t>The three outcomes</a:t>
            </a:r>
          </a:p>
          <a:p>
            <a:pPr lvl="1" marL="742950" indent="-285750">
              <a:lnSpc>
                <a:spcPct val="90000"/>
              </a:lnSpc>
              <a:spcBef>
                <a:spcPts val="0"/>
              </a:spcBef>
              <a:defRPr sz="2400"/>
            </a:pPr>
            <a:r>
              <a:t>Left heavier</a:t>
            </a:r>
          </a:p>
          <a:p>
            <a:pPr lvl="1" marL="742950" indent="-285750">
              <a:lnSpc>
                <a:spcPct val="90000"/>
              </a:lnSpc>
              <a:spcBef>
                <a:spcPts val="0"/>
              </a:spcBef>
              <a:defRPr sz="2400"/>
            </a:pPr>
            <a:r>
              <a:t>Right heavier</a:t>
            </a:r>
          </a:p>
          <a:p>
            <a:pPr lvl="1" marL="742950" indent="-285750">
              <a:lnSpc>
                <a:spcPct val="90000"/>
              </a:lnSpc>
              <a:spcBef>
                <a:spcPts val="0"/>
              </a:spcBef>
              <a:defRPr sz="2400"/>
            </a:pPr>
            <a:r>
              <a:t>Balance</a:t>
            </a:r>
          </a:p>
          <a:p>
            <a:pPr>
              <a:lnSpc>
                <a:spcPct val="90000"/>
              </a:lnSpc>
              <a:spcBef>
                <a:spcPts val="600"/>
              </a:spcBef>
              <a:buChar char="•"/>
              <a:defRPr sz="2800"/>
            </a:pPr>
            <a:r>
              <a:t>Should be as close as possible to equiprobable</a:t>
            </a:r>
          </a:p>
          <a:p>
            <a:pPr>
              <a:lnSpc>
                <a:spcPct val="90000"/>
              </a:lnSpc>
              <a:buChar char="•"/>
              <a:defRPr sz="2800"/>
            </a:pPr>
          </a:p>
          <a:p>
            <a:pPr>
              <a:lnSpc>
                <a:spcPct val="90000"/>
              </a:lnSpc>
              <a:spcBef>
                <a:spcPts val="600"/>
              </a:spcBef>
              <a:buChar char="•"/>
              <a:defRPr sz="2800"/>
            </a:pPr>
            <a:r>
              <a:t>E.g., starting with balancing balls 1-6 agains 7-12 is suboptimal because “balance” has probability zero in this case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8" name="image6.png" descr="image6.png"/>
          <p:cNvPicPr>
            <a:picLocks noChangeAspect="1"/>
          </p:cNvPicPr>
          <p:nvPr/>
        </p:nvPicPr>
        <p:blipFill>
          <a:blip r:embed="rId2">
            <a:extLst/>
          </a:blip>
          <a:stretch>
            <a:fillRect/>
          </a:stretch>
        </p:blipFill>
        <p:spPr>
          <a:xfrm>
            <a:off x="1371600" y="0"/>
            <a:ext cx="6619875" cy="6858000"/>
          </a:xfrm>
          <a:prstGeom prst="rect">
            <a:avLst/>
          </a:prstGeom>
          <a:ln w="12700">
            <a:miter lim="400000"/>
          </a:ln>
        </p:spPr>
      </p:pic>
      <p:sp>
        <p:nvSpPr>
          <p:cNvPr id="439" name="Left…"/>
          <p:cNvSpPr txBox="1"/>
          <p:nvPr/>
        </p:nvSpPr>
        <p:spPr>
          <a:xfrm>
            <a:off x="2428875" y="1981200"/>
            <a:ext cx="702029" cy="54000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Times New Roman"/>
                <a:ea typeface="Times New Roman"/>
                <a:cs typeface="Times New Roman"/>
                <a:sym typeface="Times New Roman"/>
              </a:defRPr>
            </a:pPr>
            <a:r>
              <a:t>Left </a:t>
            </a:r>
          </a:p>
          <a:p>
            <a:pPr>
              <a:defRPr sz="1600">
                <a:latin typeface="Times New Roman"/>
                <a:ea typeface="Times New Roman"/>
                <a:cs typeface="Times New Roman"/>
                <a:sym typeface="Times New Roman"/>
              </a:defRPr>
            </a:pPr>
            <a:r>
              <a:t>heavier</a:t>
            </a:r>
          </a:p>
        </p:txBody>
      </p:sp>
      <p:sp>
        <p:nvSpPr>
          <p:cNvPr id="440" name="right…"/>
          <p:cNvSpPr txBox="1"/>
          <p:nvPr/>
        </p:nvSpPr>
        <p:spPr>
          <a:xfrm>
            <a:off x="2895600" y="2895600"/>
            <a:ext cx="702029" cy="54000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latin typeface="Times New Roman"/>
                <a:ea typeface="Times New Roman"/>
                <a:cs typeface="Times New Roman"/>
                <a:sym typeface="Times New Roman"/>
              </a:defRPr>
            </a:pPr>
            <a:r>
              <a:t>right</a:t>
            </a:r>
          </a:p>
          <a:p>
            <a:pPr>
              <a:defRPr sz="1600">
                <a:latin typeface="Times New Roman"/>
                <a:ea typeface="Times New Roman"/>
                <a:cs typeface="Times New Roman"/>
                <a:sym typeface="Times New Roman"/>
              </a:defRPr>
            </a:pPr>
            <a:r>
              <a:t>heavier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Conclusion"/>
          <p:cNvSpPr txBox="1"/>
          <p:nvPr>
            <p:ph type="title"/>
          </p:nvPr>
        </p:nvSpPr>
        <p:spPr>
          <a:xfrm>
            <a:off x="685800" y="609598"/>
            <a:ext cx="7772400" cy="1143004"/>
          </a:xfrm>
          <a:prstGeom prst="rect">
            <a:avLst/>
          </a:prstGeom>
        </p:spPr>
        <p:txBody>
          <a:bodyPr/>
          <a:lstStyle/>
          <a:p>
            <a:pPr/>
            <a:r>
              <a:t>Conclusion</a:t>
            </a:r>
          </a:p>
        </p:txBody>
      </p:sp>
      <p:sp>
        <p:nvSpPr>
          <p:cNvPr id="443" name="The outcome of a random experiment is to be most informative if the probability distribution over outcomes is uniform"/>
          <p:cNvSpPr txBox="1"/>
          <p:nvPr>
            <p:ph type="body" sz="half" idx="1"/>
          </p:nvPr>
        </p:nvSpPr>
        <p:spPr>
          <a:xfrm>
            <a:off x="685800" y="2590800"/>
            <a:ext cx="7772400" cy="1752600"/>
          </a:xfrm>
          <a:prstGeom prst="rect">
            <a:avLst/>
          </a:prstGeom>
          <a:ln w="9525">
            <a:solidFill>
              <a:srgbClr val="000000"/>
            </a:solidFill>
            <a:round/>
          </a:ln>
        </p:spPr>
        <p:txBody>
          <a:bodyPr/>
          <a:lstStyle/>
          <a:p>
            <a:pPr>
              <a:buSzTx/>
              <a:buNone/>
            </a:pPr>
            <a:r>
              <a:t>	</a:t>
            </a:r>
            <a:r>
              <a:rPr i="1"/>
              <a:t>The outcome of a random experiment is to be most informative if the probability distribution over outcomes is uniform</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Feature Selection"/>
          <p:cNvSpPr txBox="1"/>
          <p:nvPr>
            <p:ph type="title"/>
          </p:nvPr>
        </p:nvSpPr>
        <p:spPr>
          <a:xfrm>
            <a:off x="457200" y="-1842"/>
            <a:ext cx="8229600" cy="952242"/>
          </a:xfrm>
          <a:prstGeom prst="rect">
            <a:avLst/>
          </a:prstGeom>
        </p:spPr>
        <p:txBody>
          <a:bodyPr/>
          <a:lstStyle/>
          <a:p>
            <a:pPr/>
            <a:r>
              <a:t>Feature Selection</a:t>
            </a:r>
          </a:p>
        </p:txBody>
      </p:sp>
      <p:sp>
        <p:nvSpPr>
          <p:cNvPr id="446" name="ionosphere.tab"/>
          <p:cNvSpPr txBox="1"/>
          <p:nvPr>
            <p:ph type="body" sz="quarter" idx="1"/>
          </p:nvPr>
        </p:nvSpPr>
        <p:spPr>
          <a:xfrm>
            <a:off x="457200" y="1235520"/>
            <a:ext cx="7501136" cy="570015"/>
          </a:xfrm>
          <a:prstGeom prst="rect">
            <a:avLst/>
          </a:prstGeom>
        </p:spPr>
        <p:txBody>
          <a:bodyPr/>
          <a:lstStyle/>
          <a:p>
            <a:pPr/>
            <a:r>
              <a:t>ionosphere.tab</a:t>
            </a:r>
          </a:p>
        </p:txBody>
      </p:sp>
      <p:pic>
        <p:nvPicPr>
          <p:cNvPr id="447" name="image1.tif" descr="image1.tif"/>
          <p:cNvPicPr>
            <a:picLocks noChangeAspect="1"/>
          </p:cNvPicPr>
          <p:nvPr/>
        </p:nvPicPr>
        <p:blipFill>
          <a:blip r:embed="rId2">
            <a:extLst/>
          </a:blip>
          <a:stretch>
            <a:fillRect/>
          </a:stretch>
        </p:blipFill>
        <p:spPr>
          <a:xfrm>
            <a:off x="838200" y="1689100"/>
            <a:ext cx="7061200" cy="43942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Feature Selection"/>
          <p:cNvSpPr txBox="1"/>
          <p:nvPr>
            <p:ph type="title"/>
          </p:nvPr>
        </p:nvSpPr>
        <p:spPr>
          <a:xfrm>
            <a:off x="457200" y="-1842"/>
            <a:ext cx="8229600" cy="952242"/>
          </a:xfrm>
          <a:prstGeom prst="rect">
            <a:avLst/>
          </a:prstGeom>
        </p:spPr>
        <p:txBody>
          <a:bodyPr/>
          <a:lstStyle/>
          <a:p>
            <a:pPr/>
            <a:r>
              <a:t>Feature Selection</a:t>
            </a:r>
          </a:p>
        </p:txBody>
      </p:sp>
      <p:pic>
        <p:nvPicPr>
          <p:cNvPr id="450" name="image5.tif" descr="image5.tif"/>
          <p:cNvPicPr>
            <a:picLocks noChangeAspect="1"/>
          </p:cNvPicPr>
          <p:nvPr/>
        </p:nvPicPr>
        <p:blipFill>
          <a:blip r:embed="rId2">
            <a:extLst/>
          </a:blip>
          <a:stretch>
            <a:fillRect/>
          </a:stretch>
        </p:blipFill>
        <p:spPr>
          <a:xfrm>
            <a:off x="169283" y="1468884"/>
            <a:ext cx="6396618" cy="5351016"/>
          </a:xfrm>
          <a:prstGeom prst="rect">
            <a:avLst/>
          </a:prstGeom>
          <a:ln w="12700">
            <a:miter lim="400000"/>
          </a:ln>
        </p:spPr>
      </p:pic>
      <p:sp>
        <p:nvSpPr>
          <p:cNvPr id="451" name="Number of features"/>
          <p:cNvSpPr txBox="1"/>
          <p:nvPr/>
        </p:nvSpPr>
        <p:spPr>
          <a:xfrm>
            <a:off x="6566324" y="2786382"/>
            <a:ext cx="2060854"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Calibri"/>
              </a:defRPr>
            </a:lvl1pPr>
          </a:lstStyle>
          <a:p>
            <a:pPr/>
            <a:r>
              <a:t>Number of features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Overview"/>
          <p:cNvSpPr txBox="1"/>
          <p:nvPr>
            <p:ph type="title"/>
          </p:nvPr>
        </p:nvSpPr>
        <p:spPr>
          <a:xfrm>
            <a:off x="457200" y="-1842"/>
            <a:ext cx="8229600" cy="952242"/>
          </a:xfrm>
          <a:prstGeom prst="rect">
            <a:avLst/>
          </a:prstGeom>
        </p:spPr>
        <p:txBody>
          <a:bodyPr/>
          <a:lstStyle/>
          <a:p>
            <a:pPr/>
            <a:r>
              <a:t>Overview</a:t>
            </a:r>
          </a:p>
        </p:txBody>
      </p:sp>
      <p:sp>
        <p:nvSpPr>
          <p:cNvPr id="374" name="Pre-processing…"/>
          <p:cNvSpPr txBox="1"/>
          <p:nvPr>
            <p:ph type="body" idx="1"/>
          </p:nvPr>
        </p:nvSpPr>
        <p:spPr>
          <a:prstGeom prst="rect">
            <a:avLst/>
          </a:prstGeom>
        </p:spPr>
        <p:txBody>
          <a:bodyPr/>
          <a:lstStyle/>
          <a:p>
            <a:pPr>
              <a:defRPr sz="2400"/>
            </a:pPr>
            <a:r>
              <a:t>Pre-processing</a:t>
            </a:r>
          </a:p>
          <a:p>
            <a:pPr>
              <a:defRPr sz="2400"/>
            </a:pPr>
          </a:p>
          <a:p>
            <a:pPr>
              <a:defRPr sz="2400"/>
            </a:pPr>
            <a:r>
              <a:t>Normalization</a:t>
            </a:r>
          </a:p>
          <a:p>
            <a:pPr>
              <a:defRPr sz="2400"/>
            </a:pPr>
          </a:p>
          <a:p>
            <a:pPr>
              <a:defRPr sz="2400"/>
            </a:pPr>
            <a:r>
              <a:t>Outlier removal</a:t>
            </a:r>
          </a:p>
          <a:p>
            <a:pPr>
              <a:defRPr sz="2400"/>
            </a:pPr>
          </a:p>
          <a:p>
            <a:pPr>
              <a:defRPr sz="2400"/>
            </a:pPr>
            <a:r>
              <a:t>Feature Selection</a:t>
            </a:r>
          </a:p>
          <a:p>
            <a:pPr>
              <a:defRPr sz="2400"/>
            </a:pPr>
          </a:p>
          <a:p>
            <a:pPr>
              <a:defRPr sz="2400"/>
            </a:pPr>
            <a:r>
              <a:t>Dimensionality Reduction</a:t>
            </a:r>
            <a:br/>
          </a:p>
          <a:p>
            <a:pPr>
              <a:defRPr sz="2400"/>
            </a:pPr>
            <a:r>
              <a:t>Error measures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Dimensionality Reduction"/>
          <p:cNvSpPr txBox="1"/>
          <p:nvPr>
            <p:ph type="title"/>
          </p:nvPr>
        </p:nvSpPr>
        <p:spPr>
          <a:xfrm>
            <a:off x="457200" y="-1842"/>
            <a:ext cx="8229600" cy="952242"/>
          </a:xfrm>
          <a:prstGeom prst="rect">
            <a:avLst/>
          </a:prstGeom>
        </p:spPr>
        <p:txBody>
          <a:bodyPr/>
          <a:lstStyle/>
          <a:p>
            <a:pPr/>
            <a:r>
              <a:t>Dimensionality Reduction</a:t>
            </a:r>
          </a:p>
        </p:txBody>
      </p:sp>
      <p:sp>
        <p:nvSpPr>
          <p:cNvPr id="454" name="Principal Component Analysis - continuous features…"/>
          <p:cNvSpPr txBox="1"/>
          <p:nvPr>
            <p:ph type="body" idx="1"/>
          </p:nvPr>
        </p:nvSpPr>
        <p:spPr>
          <a:prstGeom prst="rect">
            <a:avLst/>
          </a:prstGeom>
        </p:spPr>
        <p:txBody>
          <a:bodyPr/>
          <a:lstStyle/>
          <a:p>
            <a:pPr/>
            <a:r>
              <a:t>Principal Component Analysis</a:t>
            </a:r>
            <a:br/>
            <a:r>
              <a:t>- continuous features</a:t>
            </a:r>
            <a:br/>
          </a:p>
          <a:p>
            <a:pPr/>
            <a:r>
              <a:t>Correspondence Analysis</a:t>
            </a:r>
            <a:br/>
            <a:r>
              <a:t>- discrete features (not for preprocessing)</a:t>
            </a:r>
            <a:br/>
          </a:p>
          <a:p>
            <a:pPr/>
            <a:r>
              <a:t>Multidimensional Scaling (MDS)</a:t>
            </a:r>
            <a:br/>
            <a:r>
              <a:t>(not for preprocessing)</a:t>
            </a:r>
          </a:p>
          <a:p>
            <a:pPr/>
          </a:p>
          <a:p>
            <a:pPr/>
            <a:r>
              <a:t>k-Means clustering</a:t>
            </a:r>
          </a:p>
          <a:p>
            <a:pPr/>
          </a:p>
          <a:p>
            <a:pPr/>
            <a:r>
              <a:t>hierarchical clustering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MDS"/>
          <p:cNvSpPr txBox="1"/>
          <p:nvPr>
            <p:ph type="title"/>
          </p:nvPr>
        </p:nvSpPr>
        <p:spPr>
          <a:xfrm>
            <a:off x="457200" y="-1842"/>
            <a:ext cx="8229600" cy="952242"/>
          </a:xfrm>
          <a:prstGeom prst="rect">
            <a:avLst/>
          </a:prstGeom>
        </p:spPr>
        <p:txBody>
          <a:bodyPr/>
          <a:lstStyle/>
          <a:p>
            <a:pPr/>
            <a:r>
              <a:t>MDS</a:t>
            </a:r>
          </a:p>
        </p:txBody>
      </p:sp>
      <p:pic>
        <p:nvPicPr>
          <p:cNvPr id="457" name="image7.png" descr="image7.png"/>
          <p:cNvPicPr>
            <a:picLocks noChangeAspect="1"/>
          </p:cNvPicPr>
          <p:nvPr/>
        </p:nvPicPr>
        <p:blipFill>
          <a:blip r:embed="rId2">
            <a:extLst/>
          </a:blip>
          <a:stretch>
            <a:fillRect/>
          </a:stretch>
        </p:blipFill>
        <p:spPr>
          <a:xfrm>
            <a:off x="4064000" y="1127917"/>
            <a:ext cx="5080000" cy="5080003"/>
          </a:xfrm>
          <a:prstGeom prst="rect">
            <a:avLst/>
          </a:prstGeom>
          <a:ln w="12700">
            <a:miter lim="400000"/>
          </a:ln>
        </p:spPr>
      </p:pic>
      <p:sp>
        <p:nvSpPr>
          <p:cNvPr id="458" name="Input:…"/>
          <p:cNvSpPr txBox="1"/>
          <p:nvPr/>
        </p:nvSpPr>
        <p:spPr>
          <a:xfrm>
            <a:off x="533823" y="3103882"/>
            <a:ext cx="3446185" cy="650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Calibri"/>
              </a:defRPr>
            </a:pPr>
            <a:r>
              <a:t>Input:</a:t>
            </a:r>
          </a:p>
          <a:p>
            <a:pPr>
              <a:defRPr>
                <a:latin typeface="+mn-lt"/>
                <a:ea typeface="+mn-ea"/>
                <a:cs typeface="+mn-cs"/>
                <a:sym typeface="Calibri"/>
              </a:defRPr>
            </a:pPr>
            <a:r>
              <a:t>Distance table of European cities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MDS in action"/>
          <p:cNvSpPr txBox="1"/>
          <p:nvPr>
            <p:ph type="title"/>
          </p:nvPr>
        </p:nvSpPr>
        <p:spPr>
          <a:xfrm>
            <a:off x="457200" y="-1842"/>
            <a:ext cx="8229600" cy="952242"/>
          </a:xfrm>
          <a:prstGeom prst="rect">
            <a:avLst/>
          </a:prstGeom>
        </p:spPr>
        <p:txBody>
          <a:bodyPr/>
          <a:lstStyle/>
          <a:p>
            <a:pPr/>
            <a:r>
              <a:t>MDS in action</a:t>
            </a:r>
          </a:p>
        </p:txBody>
      </p:sp>
      <p:pic>
        <p:nvPicPr>
          <p:cNvPr id="461" name="image6.tif" descr="image6.tif"/>
          <p:cNvPicPr>
            <a:picLocks noChangeAspect="1"/>
          </p:cNvPicPr>
          <p:nvPr/>
        </p:nvPicPr>
        <p:blipFill>
          <a:blip r:embed="rId2">
            <a:extLst/>
          </a:blip>
          <a:stretch>
            <a:fillRect/>
          </a:stretch>
        </p:blipFill>
        <p:spPr>
          <a:xfrm>
            <a:off x="635000" y="2686050"/>
            <a:ext cx="7874000" cy="14859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k-means clustering"/>
          <p:cNvSpPr txBox="1"/>
          <p:nvPr>
            <p:ph type="title"/>
          </p:nvPr>
        </p:nvSpPr>
        <p:spPr>
          <a:xfrm>
            <a:off x="457200" y="-1842"/>
            <a:ext cx="8229600" cy="952242"/>
          </a:xfrm>
          <a:prstGeom prst="rect">
            <a:avLst/>
          </a:prstGeom>
        </p:spPr>
        <p:txBody>
          <a:bodyPr/>
          <a:lstStyle/>
          <a:p>
            <a:pPr/>
            <a:r>
              <a:t>k-means clustering</a:t>
            </a:r>
          </a:p>
        </p:txBody>
      </p:sp>
      <p:sp>
        <p:nvSpPr>
          <p:cNvPr id="464" name="Given k clusters, k-means clustering assigns instances to their nearest cluster…"/>
          <p:cNvSpPr txBox="1"/>
          <p:nvPr>
            <p:ph type="body" idx="1"/>
          </p:nvPr>
        </p:nvSpPr>
        <p:spPr>
          <a:prstGeom prst="rect">
            <a:avLst/>
          </a:prstGeom>
        </p:spPr>
        <p:txBody>
          <a:bodyPr/>
          <a:lstStyle/>
          <a:p>
            <a:pPr/>
            <a:r>
              <a:t>Given k clusters, k-means clustering assigns instances to their nearest cluster</a:t>
            </a:r>
          </a:p>
          <a:p>
            <a:pPr/>
          </a:p>
          <a:p>
            <a:pPr/>
            <a:r>
              <a:t>Animation of k-means clustering in action:</a:t>
            </a:r>
            <a:br/>
            <a:r>
              <a:rPr u="sng">
                <a:solidFill>
                  <a:srgbClr val="0000FF"/>
                </a:solidFill>
                <a:uFill>
                  <a:solidFill>
                    <a:srgbClr val="0000FF"/>
                  </a:solidFill>
                </a:uFill>
                <a:hlinkClick r:id="rId2" invalidUrl="" action="" tgtFrame="" tooltip="" history="1" highlightClick="0" endSnd="0"/>
              </a:rPr>
              <a:t>https://youtu.be/BVFG7fd1H30</a:t>
            </a:r>
            <a:br/>
          </a:p>
          <a:p>
            <a:pPr/>
            <a:r>
              <a:t>Best clustering is obtained for a specific value of k</a:t>
            </a:r>
          </a:p>
          <a:p>
            <a:pPr/>
          </a:p>
          <a:p>
            <a:pPr/>
            <a:r>
              <a:t>This value can be determined automatically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k-means clustering in Orange"/>
          <p:cNvSpPr txBox="1"/>
          <p:nvPr>
            <p:ph type="title"/>
          </p:nvPr>
        </p:nvSpPr>
        <p:spPr>
          <a:xfrm>
            <a:off x="457200" y="-1842"/>
            <a:ext cx="8229600" cy="952242"/>
          </a:xfrm>
          <a:prstGeom prst="rect">
            <a:avLst/>
          </a:prstGeom>
        </p:spPr>
        <p:txBody>
          <a:bodyPr/>
          <a:lstStyle/>
          <a:p>
            <a:pPr/>
            <a:r>
              <a:t>k-means clustering in Orange</a:t>
            </a:r>
          </a:p>
        </p:txBody>
      </p:sp>
      <p:pic>
        <p:nvPicPr>
          <p:cNvPr id="467" name="image7.tif" descr="image7.tif"/>
          <p:cNvPicPr>
            <a:picLocks noChangeAspect="1"/>
          </p:cNvPicPr>
          <p:nvPr/>
        </p:nvPicPr>
        <p:blipFill>
          <a:blip r:embed="rId2">
            <a:extLst/>
          </a:blip>
          <a:stretch>
            <a:fillRect/>
          </a:stretch>
        </p:blipFill>
        <p:spPr>
          <a:xfrm>
            <a:off x="228600" y="2628900"/>
            <a:ext cx="8686800" cy="16002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Hierarchical clustering"/>
          <p:cNvSpPr txBox="1"/>
          <p:nvPr>
            <p:ph type="title"/>
          </p:nvPr>
        </p:nvSpPr>
        <p:spPr>
          <a:xfrm>
            <a:off x="457200" y="-1842"/>
            <a:ext cx="8229600" cy="952242"/>
          </a:xfrm>
          <a:prstGeom prst="rect">
            <a:avLst/>
          </a:prstGeom>
        </p:spPr>
        <p:txBody>
          <a:bodyPr/>
          <a:lstStyle/>
          <a:p>
            <a:pPr/>
            <a:r>
              <a:t>Hierarchical clustering</a:t>
            </a:r>
          </a:p>
        </p:txBody>
      </p:sp>
      <p:pic>
        <p:nvPicPr>
          <p:cNvPr id="470" name="image8.tif" descr="image8.tif"/>
          <p:cNvPicPr>
            <a:picLocks noChangeAspect="1"/>
          </p:cNvPicPr>
          <p:nvPr/>
        </p:nvPicPr>
        <p:blipFill>
          <a:blip r:embed="rId2">
            <a:extLst/>
          </a:blip>
          <a:stretch>
            <a:fillRect/>
          </a:stretch>
        </p:blipFill>
        <p:spPr>
          <a:xfrm>
            <a:off x="508637" y="939800"/>
            <a:ext cx="7724862" cy="5910634"/>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Hierarchical clustering in Orange"/>
          <p:cNvSpPr txBox="1"/>
          <p:nvPr>
            <p:ph type="title"/>
          </p:nvPr>
        </p:nvSpPr>
        <p:spPr>
          <a:xfrm>
            <a:off x="457200" y="-1842"/>
            <a:ext cx="8229600" cy="952242"/>
          </a:xfrm>
          <a:prstGeom prst="rect">
            <a:avLst/>
          </a:prstGeom>
        </p:spPr>
        <p:txBody>
          <a:bodyPr/>
          <a:lstStyle/>
          <a:p>
            <a:pPr/>
            <a:r>
              <a:t>Hierarchical clustering in Orange</a:t>
            </a:r>
          </a:p>
        </p:txBody>
      </p:sp>
      <p:pic>
        <p:nvPicPr>
          <p:cNvPr id="473" name="image9.tif" descr="image9.tif"/>
          <p:cNvPicPr>
            <a:picLocks noChangeAspect="1"/>
          </p:cNvPicPr>
          <p:nvPr/>
        </p:nvPicPr>
        <p:blipFill>
          <a:blip r:embed="rId2">
            <a:extLst/>
          </a:blip>
          <a:stretch>
            <a:fillRect/>
          </a:stretch>
        </p:blipFill>
        <p:spPr>
          <a:xfrm>
            <a:off x="749300" y="2604036"/>
            <a:ext cx="7645400" cy="1803402"/>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Error Measures for Regression"/>
          <p:cNvSpPr txBox="1"/>
          <p:nvPr>
            <p:ph type="title"/>
          </p:nvPr>
        </p:nvSpPr>
        <p:spPr>
          <a:xfrm>
            <a:off x="457200" y="-1842"/>
            <a:ext cx="8229600" cy="952242"/>
          </a:xfrm>
          <a:prstGeom prst="rect">
            <a:avLst/>
          </a:prstGeom>
        </p:spPr>
        <p:txBody>
          <a:bodyPr/>
          <a:lstStyle/>
          <a:p>
            <a:pPr/>
            <a:r>
              <a:t>Error Measures for Regression</a:t>
            </a:r>
          </a:p>
        </p:txBody>
      </p:sp>
      <p:sp>
        <p:nvSpPr>
          <p:cNvPr id="476" name="MSE = Mean Squared Error…"/>
          <p:cNvSpPr txBox="1"/>
          <p:nvPr>
            <p:ph type="body" sz="half" idx="1"/>
          </p:nvPr>
        </p:nvSpPr>
        <p:spPr>
          <a:xfrm>
            <a:off x="457200" y="2223391"/>
            <a:ext cx="8229600" cy="2889056"/>
          </a:xfrm>
          <a:prstGeom prst="rect">
            <a:avLst/>
          </a:prstGeom>
        </p:spPr>
        <p:txBody>
          <a:bodyPr/>
          <a:lstStyle/>
          <a:p>
            <a:pPr marL="0" indent="0">
              <a:buSzTx/>
              <a:buNone/>
            </a:pPr>
            <a:r>
              <a:t>MSE = Mean Squared Error</a:t>
            </a:r>
            <a:br/>
          </a:p>
          <a:p>
            <a:pPr marL="0" indent="0">
              <a:buSzTx/>
              <a:buNone/>
            </a:pPr>
            <a:r>
              <a:t>RMSE = Square Root of Mean Squared Error</a:t>
            </a:r>
          </a:p>
          <a:p>
            <a:pPr marL="0" indent="0">
              <a:buSzTx/>
              <a:buNone/>
            </a:pPr>
            <a:br/>
            <a:r>
              <a:t>MAE = Mean Absolute Error</a:t>
            </a:r>
          </a:p>
          <a:p>
            <a:pPr marL="0" indent="0">
              <a:buSzTx/>
              <a:buNone/>
            </a:pPr>
            <a:br/>
            <a:r>
              <a:t>R2 = R-squared (coefficient of determination) = proportion of the variance in the target that is predictable from the feature(s)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Error Measures for Classification"/>
          <p:cNvSpPr txBox="1"/>
          <p:nvPr>
            <p:ph type="title"/>
          </p:nvPr>
        </p:nvSpPr>
        <p:spPr>
          <a:xfrm>
            <a:off x="457200" y="-1842"/>
            <a:ext cx="8229600" cy="952242"/>
          </a:xfrm>
          <a:prstGeom prst="rect">
            <a:avLst/>
          </a:prstGeom>
        </p:spPr>
        <p:txBody>
          <a:bodyPr/>
          <a:lstStyle/>
          <a:p>
            <a:pPr/>
            <a:r>
              <a:t>Error Measures for Classification</a:t>
            </a:r>
          </a:p>
        </p:txBody>
      </p:sp>
      <p:sp>
        <p:nvSpPr>
          <p:cNvPr id="479" name="CA = Classification Accuracy…"/>
          <p:cNvSpPr txBox="1"/>
          <p:nvPr>
            <p:ph type="body" sz="half" idx="1"/>
          </p:nvPr>
        </p:nvSpPr>
        <p:spPr>
          <a:xfrm>
            <a:off x="457199" y="1166777"/>
            <a:ext cx="5284294" cy="4677921"/>
          </a:xfrm>
          <a:prstGeom prst="rect">
            <a:avLst/>
          </a:prstGeom>
        </p:spPr>
        <p:txBody>
          <a:bodyPr/>
          <a:lstStyle/>
          <a:p>
            <a:pPr/>
          </a:p>
          <a:p>
            <a:pPr/>
          </a:p>
          <a:p>
            <a:pPr/>
            <a:r>
              <a:t>CA = Classification Accuracy</a:t>
            </a:r>
          </a:p>
          <a:p>
            <a:pPr/>
          </a:p>
          <a:p>
            <a:pPr/>
          </a:p>
          <a:p>
            <a:pPr/>
          </a:p>
          <a:p>
            <a:pPr/>
            <a:r>
              <a:t>Precision = the fraction of detected instances that are relevant</a:t>
            </a:r>
          </a:p>
          <a:p>
            <a:pPr/>
          </a:p>
          <a:p>
            <a:pPr/>
            <a:r>
              <a:t>Recall = the fraction of relevant instances that are detected</a:t>
            </a:r>
          </a:p>
        </p:txBody>
      </p:sp>
      <p:sp>
        <p:nvSpPr>
          <p:cNvPr id="480" name="Confusion Table is preferred"/>
          <p:cNvSpPr txBox="1"/>
          <p:nvPr/>
        </p:nvSpPr>
        <p:spPr>
          <a:xfrm>
            <a:off x="5982124" y="4676299"/>
            <a:ext cx="319927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vl1pPr>
          </a:lstStyle>
          <a:p>
            <a:pPr/>
            <a:r>
              <a:t>Confusion Table is preferred</a:t>
            </a:r>
          </a:p>
        </p:txBody>
      </p:sp>
      <p:pic>
        <p:nvPicPr>
          <p:cNvPr id="481" name="image8.png" descr="image8.png"/>
          <p:cNvPicPr>
            <a:picLocks noChangeAspect="1"/>
          </p:cNvPicPr>
          <p:nvPr/>
        </p:nvPicPr>
        <p:blipFill>
          <a:blip r:embed="rId2">
            <a:extLst/>
          </a:blip>
          <a:stretch>
            <a:fillRect/>
          </a:stretch>
        </p:blipFill>
        <p:spPr>
          <a:xfrm>
            <a:off x="762000" y="5359400"/>
            <a:ext cx="2768600" cy="584200"/>
          </a:xfrm>
          <a:prstGeom prst="rect">
            <a:avLst/>
          </a:prstGeom>
          <a:ln w="12700">
            <a:miter lim="400000"/>
          </a:ln>
        </p:spPr>
      </p:pic>
      <p:pic>
        <p:nvPicPr>
          <p:cNvPr id="482" name="image9.png" descr="image9.png"/>
          <p:cNvPicPr>
            <a:picLocks noChangeAspect="1"/>
          </p:cNvPicPr>
          <p:nvPr/>
        </p:nvPicPr>
        <p:blipFill>
          <a:blip r:embed="rId3">
            <a:extLst/>
          </a:blip>
          <a:stretch>
            <a:fillRect/>
          </a:stretch>
        </p:blipFill>
        <p:spPr>
          <a:xfrm rot="16200000">
            <a:off x="4067009" y="4810917"/>
            <a:ext cx="3371290" cy="101602"/>
          </a:xfrm>
          <a:prstGeom prst="rect">
            <a:avLst/>
          </a:prstGeom>
          <a:ln w="12700">
            <a:miter lim="400000"/>
          </a:ln>
          <a:effectLst>
            <a:outerShdw sx="100000" sy="100000" kx="0" ky="0" algn="b" rotWithShape="0" blurRad="38100" dist="23000" dir="5400000">
              <a:srgbClr val="000000">
                <a:alpha val="35000"/>
              </a:srgbClr>
            </a:outerShdw>
          </a:effectLst>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Title"/>
          <p:cNvSpPr txBox="1"/>
          <p:nvPr>
            <p:ph type="title"/>
          </p:nvPr>
        </p:nvSpPr>
        <p:spPr>
          <a:xfrm>
            <a:off x="457200" y="-1842"/>
            <a:ext cx="8229600" cy="952242"/>
          </a:xfrm>
          <a:prstGeom prst="rect">
            <a:avLst/>
          </a:prstGeom>
        </p:spPr>
        <p:txBody>
          <a:bodyPr/>
          <a:lstStyle/>
          <a:p>
            <a:pPr/>
          </a:p>
        </p:txBody>
      </p:sp>
      <p:pic>
        <p:nvPicPr>
          <p:cNvPr id="485" name="image10.png" descr="image10.png"/>
          <p:cNvPicPr>
            <a:picLocks noChangeAspect="1"/>
          </p:cNvPicPr>
          <p:nvPr/>
        </p:nvPicPr>
        <p:blipFill>
          <a:blip r:embed="rId2">
            <a:extLst/>
          </a:blip>
          <a:stretch>
            <a:fillRect/>
          </a:stretch>
        </p:blipFill>
        <p:spPr>
          <a:xfrm>
            <a:off x="5582546" y="0"/>
            <a:ext cx="3770107" cy="6858000"/>
          </a:xfrm>
          <a:prstGeom prst="rect">
            <a:avLst/>
          </a:prstGeom>
          <a:ln w="12700">
            <a:miter lim="400000"/>
          </a:ln>
        </p:spPr>
      </p:pic>
      <p:sp>
        <p:nvSpPr>
          <p:cNvPr id="486" name="precision is the fraction of retrieved instances that are relevant…"/>
          <p:cNvSpPr txBox="1"/>
          <p:nvPr>
            <p:ph type="body" sz="half" idx="1"/>
          </p:nvPr>
        </p:nvSpPr>
        <p:spPr>
          <a:xfrm>
            <a:off x="457199" y="1235520"/>
            <a:ext cx="5190383" cy="4677918"/>
          </a:xfrm>
          <a:prstGeom prst="rect">
            <a:avLst/>
          </a:prstGeom>
        </p:spPr>
        <p:txBody>
          <a:bodyPr/>
          <a:lstStyle/>
          <a:p>
            <a:pPr/>
            <a:r>
              <a:t>precision is the fraction of retrieved instances that are relevant</a:t>
            </a:r>
          </a:p>
          <a:p>
            <a:pPr/>
          </a:p>
          <a:p>
            <a:pPr/>
            <a:r>
              <a:t>recall is the fraction of relevant instances that are retrieved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Pre-processing"/>
          <p:cNvSpPr txBox="1"/>
          <p:nvPr>
            <p:ph type="title"/>
          </p:nvPr>
        </p:nvSpPr>
        <p:spPr>
          <a:xfrm>
            <a:off x="457200" y="-1842"/>
            <a:ext cx="8229600" cy="952242"/>
          </a:xfrm>
          <a:prstGeom prst="rect">
            <a:avLst/>
          </a:prstGeom>
        </p:spPr>
        <p:txBody>
          <a:bodyPr/>
          <a:lstStyle/>
          <a:p>
            <a:pPr/>
            <a:r>
              <a:t>Pre-processing</a:t>
            </a:r>
          </a:p>
        </p:txBody>
      </p:sp>
      <p:sp>
        <p:nvSpPr>
          <p:cNvPr id="377" name="What are the features?…"/>
          <p:cNvSpPr txBox="1"/>
          <p:nvPr>
            <p:ph type="body" idx="1"/>
          </p:nvPr>
        </p:nvSpPr>
        <p:spPr>
          <a:xfrm>
            <a:off x="65087" y="1126179"/>
            <a:ext cx="9013826" cy="5255573"/>
          </a:xfrm>
          <a:prstGeom prst="rect">
            <a:avLst/>
          </a:prstGeom>
        </p:spPr>
        <p:txBody>
          <a:bodyPr/>
          <a:lstStyle/>
          <a:p>
            <a:pPr marL="0" indent="0">
              <a:buSzTx/>
              <a:buNone/>
              <a:defRPr b="1"/>
            </a:pPr>
            <a:r>
              <a:t>What are the features?</a:t>
            </a:r>
          </a:p>
          <a:p>
            <a:pPr marL="0" indent="0">
              <a:buSzTx/>
              <a:buNone/>
            </a:pPr>
            <a:r>
              <a:t>-&gt; what is available? what domain knowledge do we have (access to)?</a:t>
            </a:r>
          </a:p>
          <a:p>
            <a:pPr marL="0" indent="0">
              <a:buSzTx/>
              <a:buNone/>
              <a:defRPr b="1"/>
            </a:pPr>
            <a:r>
              <a:t>What are their distributions (min, max, mean, histogram, outliers)?</a:t>
            </a:r>
          </a:p>
          <a:p>
            <a:pPr marL="0" indent="0">
              <a:buSzTx/>
              <a:buNone/>
            </a:pPr>
            <a:r>
              <a:t>-&gt; does the distribution looks approximately normal, uniform, …?</a:t>
            </a:r>
          </a:p>
          <a:p>
            <a:pPr marL="0" indent="0">
              <a:buSzTx/>
              <a:buNone/>
              <a:defRPr b="1"/>
            </a:pPr>
            <a:r>
              <a:t>Which features are relevant and why?</a:t>
            </a:r>
          </a:p>
          <a:p>
            <a:pPr marL="0" indent="0">
              <a:buSzTx/>
              <a:buNone/>
            </a:pPr>
            <a:r>
              <a:t>-&gt; effect of inclusion/exclusion on prediction performance</a:t>
            </a:r>
          </a:p>
          <a:p>
            <a:pPr marL="0" indent="0">
              <a:buSzTx/>
              <a:buNone/>
            </a:pPr>
            <a:r>
              <a:t>-&gt; domain knowledge</a:t>
            </a:r>
          </a:p>
          <a:p>
            <a:pPr marL="0" indent="0">
              <a:buSzTx/>
              <a:buNone/>
              <a:defRPr b="1"/>
            </a:pPr>
            <a:r>
              <a:t>Which features are highly correlated?</a:t>
            </a:r>
            <a:r>
              <a:rPr b="0"/>
              <a:t> (“collinearity”)</a:t>
            </a:r>
            <a:endParaRPr b="0"/>
          </a:p>
          <a:p>
            <a:pPr marL="0" indent="0">
              <a:buSzTx/>
              <a:buNone/>
            </a:pPr>
            <a:r>
              <a:t>-&gt; correlation matrix</a:t>
            </a:r>
          </a:p>
          <a:p>
            <a:pPr marL="0" indent="0">
              <a:buSzTx/>
              <a:buNone/>
              <a:defRPr b="1"/>
            </a:pPr>
            <a:r>
              <a:t>Are there missing feature values? How can they be dealt with?</a:t>
            </a:r>
          </a:p>
          <a:p>
            <a:pPr marL="0" indent="0">
              <a:buSzTx/>
              <a:buNone/>
            </a:pPr>
            <a:r>
              <a:t>-&gt; imputation, prediction</a:t>
            </a:r>
          </a:p>
          <a:p>
            <a:pPr marL="0" indent="0">
              <a:buSzTx/>
              <a:buNone/>
              <a:defRPr b="1"/>
            </a:pPr>
            <a:r>
              <a:t>Which information is missing in the features and can it be represented by constructed features?</a:t>
            </a:r>
          </a:p>
          <a:p>
            <a:pPr marL="0" indent="0">
              <a:buSzTx/>
              <a:buNone/>
            </a:pPr>
            <a:r>
              <a:t>-&gt; domain knowledge!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Title"/>
          <p:cNvSpPr txBox="1"/>
          <p:nvPr>
            <p:ph type="title"/>
          </p:nvPr>
        </p:nvSpPr>
        <p:spPr>
          <a:xfrm>
            <a:off x="457200" y="-1842"/>
            <a:ext cx="8229600" cy="952242"/>
          </a:xfrm>
          <a:prstGeom prst="rect">
            <a:avLst/>
          </a:prstGeom>
        </p:spPr>
        <p:txBody>
          <a:bodyPr/>
          <a:lstStyle/>
          <a:p>
            <a:pPr/>
          </a:p>
        </p:txBody>
      </p:sp>
      <p:pic>
        <p:nvPicPr>
          <p:cNvPr id="489" name="image11.png" descr="image11.png"/>
          <p:cNvPicPr>
            <a:picLocks noChangeAspect="1"/>
          </p:cNvPicPr>
          <p:nvPr/>
        </p:nvPicPr>
        <p:blipFill>
          <a:blip r:embed="rId2">
            <a:extLst/>
          </a:blip>
          <a:stretch>
            <a:fillRect/>
          </a:stretch>
        </p:blipFill>
        <p:spPr>
          <a:xfrm>
            <a:off x="963450" y="1384633"/>
            <a:ext cx="7217100" cy="456657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Data normalization"/>
          <p:cNvSpPr txBox="1"/>
          <p:nvPr>
            <p:ph type="title"/>
          </p:nvPr>
        </p:nvSpPr>
        <p:spPr>
          <a:xfrm>
            <a:off x="457200" y="-1842"/>
            <a:ext cx="8229600" cy="952242"/>
          </a:xfrm>
          <a:prstGeom prst="rect">
            <a:avLst/>
          </a:prstGeom>
        </p:spPr>
        <p:txBody>
          <a:bodyPr/>
          <a:lstStyle/>
          <a:p>
            <a:pPr/>
            <a:r>
              <a:t>Data normalization</a:t>
            </a:r>
          </a:p>
        </p:txBody>
      </p:sp>
      <p:sp>
        <p:nvSpPr>
          <p:cNvPr id="380" name="Centering by mean = subtract mean from all values…"/>
          <p:cNvSpPr txBox="1"/>
          <p:nvPr>
            <p:ph type="body" sz="quarter" idx="1"/>
          </p:nvPr>
        </p:nvSpPr>
        <p:spPr>
          <a:xfrm>
            <a:off x="457200" y="1235520"/>
            <a:ext cx="8229600" cy="863294"/>
          </a:xfrm>
          <a:prstGeom prst="rect">
            <a:avLst/>
          </a:prstGeom>
        </p:spPr>
        <p:txBody>
          <a:bodyPr/>
          <a:lstStyle/>
          <a:p>
            <a:pPr/>
            <a:r>
              <a:t>Centering by mean = subtract mean from all values</a:t>
            </a:r>
          </a:p>
          <a:p>
            <a:pPr/>
            <a:r>
              <a:t>Scale by std = divide all values by the standard deviation</a:t>
            </a:r>
          </a:p>
        </p:txBody>
      </p:sp>
      <p:sp>
        <p:nvSpPr>
          <p:cNvPr id="381" name="Centering by median = subtract median from all values…"/>
          <p:cNvSpPr txBox="1"/>
          <p:nvPr/>
        </p:nvSpPr>
        <p:spPr>
          <a:xfrm>
            <a:off x="571500" y="3972226"/>
            <a:ext cx="8229600" cy="7435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defTabSz="457200">
              <a:spcBef>
                <a:spcPts val="600"/>
              </a:spcBef>
              <a:buSzPct val="100000"/>
              <a:buFont typeface="Arial"/>
              <a:buChar char="•"/>
              <a:defRPr sz="2000">
                <a:solidFill>
                  <a:srgbClr val="003366"/>
                </a:solidFill>
                <a:latin typeface="Arial"/>
                <a:ea typeface="Arial"/>
                <a:cs typeface="Arial"/>
                <a:sym typeface="Arial"/>
              </a:defRPr>
            </a:pPr>
            <a:r>
              <a:t>Centering by median = subtract median from all values</a:t>
            </a:r>
          </a:p>
          <a:p>
            <a:pPr marL="342900" indent="-342900" defTabSz="457200">
              <a:spcBef>
                <a:spcPts val="600"/>
              </a:spcBef>
              <a:buSzPct val="100000"/>
              <a:buFont typeface="Arial"/>
              <a:buChar char="•"/>
              <a:defRPr sz="2000">
                <a:solidFill>
                  <a:srgbClr val="003366"/>
                </a:solidFill>
                <a:latin typeface="Arial"/>
                <a:ea typeface="Arial"/>
                <a:cs typeface="Arial"/>
                <a:sym typeface="Arial"/>
              </a:defRPr>
            </a:pPr>
            <a:r>
              <a:t>Scale by span = divide all values by (max. value - min. value)</a:t>
            </a:r>
          </a:p>
        </p:txBody>
      </p:sp>
      <p:grpSp>
        <p:nvGrpSpPr>
          <p:cNvPr id="393" name="Group"/>
          <p:cNvGrpSpPr/>
          <p:nvPr/>
        </p:nvGrpSpPr>
        <p:grpSpPr>
          <a:xfrm>
            <a:off x="1005802" y="2180577"/>
            <a:ext cx="6201449" cy="1433842"/>
            <a:chOff x="0" y="0"/>
            <a:chExt cx="6201448" cy="1433840"/>
          </a:xfrm>
        </p:grpSpPr>
        <p:pic>
          <p:nvPicPr>
            <p:cNvPr id="382" name="image4.png" descr="image4.png"/>
            <p:cNvPicPr>
              <a:picLocks noChangeAspect="1"/>
            </p:cNvPicPr>
            <p:nvPr/>
          </p:nvPicPr>
          <p:blipFill>
            <a:blip r:embed="rId2">
              <a:extLst/>
            </a:blip>
            <a:stretch>
              <a:fillRect/>
            </a:stretch>
          </p:blipFill>
          <p:spPr>
            <a:xfrm>
              <a:off x="0" y="420741"/>
              <a:ext cx="2239049" cy="529233"/>
            </a:xfrm>
            <a:prstGeom prst="rect">
              <a:avLst/>
            </a:prstGeom>
            <a:ln w="12700" cap="flat">
              <a:noFill/>
              <a:miter lim="400000"/>
            </a:ln>
            <a:effectLst/>
          </p:spPr>
        </p:pic>
        <p:pic>
          <p:nvPicPr>
            <p:cNvPr id="383" name="image4.png" descr="image4.png"/>
            <p:cNvPicPr>
              <a:picLocks noChangeAspect="1"/>
            </p:cNvPicPr>
            <p:nvPr/>
          </p:nvPicPr>
          <p:blipFill>
            <a:blip r:embed="rId2">
              <a:extLst/>
            </a:blip>
            <a:stretch>
              <a:fillRect/>
            </a:stretch>
          </p:blipFill>
          <p:spPr>
            <a:xfrm>
              <a:off x="3962400" y="433441"/>
              <a:ext cx="2239049" cy="529233"/>
            </a:xfrm>
            <a:prstGeom prst="rect">
              <a:avLst/>
            </a:prstGeom>
            <a:ln w="12700" cap="flat">
              <a:noFill/>
              <a:miter lim="400000"/>
            </a:ln>
            <a:effectLst/>
          </p:spPr>
        </p:pic>
        <p:sp>
          <p:nvSpPr>
            <p:cNvPr id="384" name="100"/>
            <p:cNvSpPr txBox="1"/>
            <p:nvPr/>
          </p:nvSpPr>
          <p:spPr>
            <a:xfrm>
              <a:off x="893661" y="1063004"/>
              <a:ext cx="485546"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latin typeface="+mn-lt"/>
                  <a:ea typeface="+mn-ea"/>
                  <a:cs typeface="+mn-cs"/>
                  <a:sym typeface="Calibri"/>
                </a:defRPr>
              </a:lvl1pPr>
            </a:lstStyle>
            <a:p>
              <a:pPr/>
              <a:r>
                <a:t>100</a:t>
              </a:r>
            </a:p>
          </p:txBody>
        </p:sp>
        <p:sp>
          <p:nvSpPr>
            <p:cNvPr id="385" name="Line"/>
            <p:cNvSpPr/>
            <p:nvPr/>
          </p:nvSpPr>
          <p:spPr>
            <a:xfrm flipV="1">
              <a:off x="1132223" y="203353"/>
              <a:ext cx="2" cy="863296"/>
            </a:xfrm>
            <a:prstGeom prst="line">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386" name="Line"/>
            <p:cNvSpPr/>
            <p:nvPr/>
          </p:nvSpPr>
          <p:spPr>
            <a:xfrm flipV="1">
              <a:off x="1389789" y="203353"/>
              <a:ext cx="2" cy="863296"/>
            </a:xfrm>
            <a:prstGeom prst="line">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387" name="Line"/>
            <p:cNvSpPr/>
            <p:nvPr/>
          </p:nvSpPr>
          <p:spPr>
            <a:xfrm flipV="1">
              <a:off x="5069223" y="203353"/>
              <a:ext cx="2" cy="863296"/>
            </a:xfrm>
            <a:prstGeom prst="line">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388" name="Line"/>
            <p:cNvSpPr/>
            <p:nvPr/>
          </p:nvSpPr>
          <p:spPr>
            <a:xfrm flipV="1">
              <a:off x="5326789" y="203353"/>
              <a:ext cx="2" cy="863296"/>
            </a:xfrm>
            <a:prstGeom prst="line">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t">
              <a:noAutofit/>
            </a:bodyPr>
            <a:lstStyle/>
            <a:p>
              <a:pPr/>
            </a:p>
          </p:txBody>
        </p:sp>
        <p:sp>
          <p:nvSpPr>
            <p:cNvPr id="389" name="0"/>
            <p:cNvSpPr txBox="1"/>
            <p:nvPr/>
          </p:nvSpPr>
          <p:spPr>
            <a:xfrm>
              <a:off x="4959224" y="1063004"/>
              <a:ext cx="231274"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latin typeface="+mn-lt"/>
                  <a:ea typeface="+mn-ea"/>
                  <a:cs typeface="+mn-cs"/>
                  <a:sym typeface="Calibri"/>
                </a:defRPr>
              </a:lvl1pPr>
            </a:lstStyle>
            <a:p>
              <a:pPr/>
              <a:r>
                <a:t>0</a:t>
              </a:r>
            </a:p>
          </p:txBody>
        </p:sp>
        <p:sp>
          <p:nvSpPr>
            <p:cNvPr id="390" name="10"/>
            <p:cNvSpPr txBox="1"/>
            <p:nvPr/>
          </p:nvSpPr>
          <p:spPr>
            <a:xfrm>
              <a:off x="1084161" y="95316"/>
              <a:ext cx="358410"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latin typeface="+mn-lt"/>
                  <a:ea typeface="+mn-ea"/>
                  <a:cs typeface="+mn-cs"/>
                  <a:sym typeface="Calibri"/>
                </a:defRPr>
              </a:lvl1pPr>
            </a:lstStyle>
            <a:p>
              <a:pPr/>
              <a:r>
                <a:t>10</a:t>
              </a:r>
            </a:p>
          </p:txBody>
        </p:sp>
        <p:sp>
          <p:nvSpPr>
            <p:cNvPr id="391" name="1"/>
            <p:cNvSpPr txBox="1"/>
            <p:nvPr/>
          </p:nvSpPr>
          <p:spPr>
            <a:xfrm>
              <a:off x="5095358" y="95316"/>
              <a:ext cx="231274"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a:latin typeface="+mn-lt"/>
                  <a:ea typeface="+mn-ea"/>
                  <a:cs typeface="+mn-cs"/>
                  <a:sym typeface="Calibri"/>
                </a:defRPr>
              </a:lvl1pPr>
            </a:lstStyle>
            <a:p>
              <a:pPr/>
              <a:r>
                <a:t>1</a:t>
              </a:r>
            </a:p>
          </p:txBody>
        </p:sp>
        <p:sp>
          <p:nvSpPr>
            <p:cNvPr id="392" name="Arrow"/>
            <p:cNvSpPr/>
            <p:nvPr/>
          </p:nvSpPr>
          <p:spPr>
            <a:xfrm>
              <a:off x="2465723" y="-1"/>
              <a:ext cx="1527568" cy="1270003"/>
            </a:xfrm>
            <a:prstGeom prst="rightArrow">
              <a:avLst>
                <a:gd name="adj1" fmla="val 32000"/>
                <a:gd name="adj2" fmla="val 64000"/>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n-lt"/>
                  <a:ea typeface="+mn-ea"/>
                  <a:cs typeface="+mn-cs"/>
                  <a:sym typeface="Calibri"/>
                </a:defRPr>
              </a:pPr>
            </a:p>
          </p:txBody>
        </p:sp>
      </p:grpSp>
      <p:sp>
        <p:nvSpPr>
          <p:cNvPr id="394" name="(less sensitive to outliers)"/>
          <p:cNvSpPr txBox="1"/>
          <p:nvPr/>
        </p:nvSpPr>
        <p:spPr>
          <a:xfrm>
            <a:off x="3348132" y="5333046"/>
            <a:ext cx="267041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Calibri"/>
              </a:defRPr>
            </a:lvl1pPr>
          </a:lstStyle>
          <a:p>
            <a:pPr/>
            <a:r>
              <a:t>(less sensitive to outliers)</a:t>
            </a:r>
          </a:p>
        </p:txBody>
      </p:sp>
      <p:sp>
        <p:nvSpPr>
          <p:cNvPr id="395" name="Line"/>
          <p:cNvSpPr/>
          <p:nvPr/>
        </p:nvSpPr>
        <p:spPr>
          <a:xfrm>
            <a:off x="2925761" y="4308560"/>
            <a:ext cx="1451925" cy="1068405"/>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Normalization"/>
          <p:cNvSpPr txBox="1"/>
          <p:nvPr>
            <p:ph type="title"/>
          </p:nvPr>
        </p:nvSpPr>
        <p:spPr>
          <a:xfrm>
            <a:off x="457200" y="-1842"/>
            <a:ext cx="8229600" cy="952242"/>
          </a:xfrm>
          <a:prstGeom prst="rect">
            <a:avLst/>
          </a:prstGeom>
        </p:spPr>
        <p:txBody>
          <a:bodyPr/>
          <a:lstStyle/>
          <a:p>
            <a:pPr/>
            <a:r>
              <a:t>Normalization</a:t>
            </a:r>
          </a:p>
        </p:txBody>
      </p:sp>
      <p:sp>
        <p:nvSpPr>
          <p:cNvPr id="398" name="ionosphere.tab"/>
          <p:cNvSpPr txBox="1"/>
          <p:nvPr>
            <p:ph type="body" sz="quarter" idx="1"/>
          </p:nvPr>
        </p:nvSpPr>
        <p:spPr>
          <a:xfrm>
            <a:off x="457200" y="1235520"/>
            <a:ext cx="7501136" cy="570015"/>
          </a:xfrm>
          <a:prstGeom prst="rect">
            <a:avLst/>
          </a:prstGeom>
        </p:spPr>
        <p:txBody>
          <a:bodyPr/>
          <a:lstStyle/>
          <a:p>
            <a:pPr/>
            <a:r>
              <a:t>ionosphere.tab</a:t>
            </a:r>
          </a:p>
        </p:txBody>
      </p:sp>
      <p:pic>
        <p:nvPicPr>
          <p:cNvPr id="399" name="image1.tif" descr="image1.tif"/>
          <p:cNvPicPr>
            <a:picLocks noChangeAspect="1"/>
          </p:cNvPicPr>
          <p:nvPr/>
        </p:nvPicPr>
        <p:blipFill>
          <a:blip r:embed="rId2">
            <a:extLst/>
          </a:blip>
          <a:stretch>
            <a:fillRect/>
          </a:stretch>
        </p:blipFill>
        <p:spPr>
          <a:xfrm>
            <a:off x="838200" y="1689100"/>
            <a:ext cx="7061200" cy="43942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Outlier Removal/Detection"/>
          <p:cNvSpPr txBox="1"/>
          <p:nvPr>
            <p:ph type="title"/>
          </p:nvPr>
        </p:nvSpPr>
        <p:spPr>
          <a:xfrm>
            <a:off x="457200" y="-1842"/>
            <a:ext cx="8229600" cy="952242"/>
          </a:xfrm>
          <a:prstGeom prst="rect">
            <a:avLst/>
          </a:prstGeom>
        </p:spPr>
        <p:txBody>
          <a:bodyPr/>
          <a:lstStyle/>
          <a:p>
            <a:pPr/>
            <a:r>
              <a:t>Outlier Removal/Detection</a:t>
            </a:r>
          </a:p>
        </p:txBody>
      </p:sp>
      <p:sp>
        <p:nvSpPr>
          <p:cNvPr id="402" name="What is an outlier?…"/>
          <p:cNvSpPr txBox="1"/>
          <p:nvPr>
            <p:ph type="body" sz="quarter" idx="1"/>
          </p:nvPr>
        </p:nvSpPr>
        <p:spPr>
          <a:xfrm>
            <a:off x="457200" y="1235520"/>
            <a:ext cx="8229600" cy="1030676"/>
          </a:xfrm>
          <a:prstGeom prst="rect">
            <a:avLst/>
          </a:prstGeom>
        </p:spPr>
        <p:txBody>
          <a:bodyPr/>
          <a:lstStyle/>
          <a:p>
            <a:pPr/>
            <a:r>
              <a:t>What is an outlier?</a:t>
            </a:r>
          </a:p>
          <a:p>
            <a:pPr/>
            <a:r>
              <a:t>In statistics defined in terms of standard deviations…</a:t>
            </a:r>
          </a:p>
        </p:txBody>
      </p:sp>
      <p:pic>
        <p:nvPicPr>
          <p:cNvPr id="403" name="image4.png" descr="image4.png"/>
          <p:cNvPicPr>
            <a:picLocks noChangeAspect="1"/>
          </p:cNvPicPr>
          <p:nvPr/>
        </p:nvPicPr>
        <p:blipFill>
          <a:blip r:embed="rId2">
            <a:extLst/>
          </a:blip>
          <a:stretch>
            <a:fillRect/>
          </a:stretch>
        </p:blipFill>
        <p:spPr>
          <a:xfrm>
            <a:off x="2415501" y="2436220"/>
            <a:ext cx="3533208" cy="835123"/>
          </a:xfrm>
          <a:prstGeom prst="rect">
            <a:avLst/>
          </a:prstGeom>
          <a:ln w="12700">
            <a:miter lim="400000"/>
          </a:ln>
        </p:spPr>
      </p:pic>
      <p:sp>
        <p:nvSpPr>
          <p:cNvPr id="404" name="Line"/>
          <p:cNvSpPr/>
          <p:nvPr/>
        </p:nvSpPr>
        <p:spPr>
          <a:xfrm flipV="1">
            <a:off x="5770225" y="2688289"/>
            <a:ext cx="2" cy="863294"/>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405" name="Line"/>
          <p:cNvSpPr/>
          <p:nvPr/>
        </p:nvSpPr>
        <p:spPr>
          <a:xfrm>
            <a:off x="5790500" y="3119935"/>
            <a:ext cx="898878" cy="2"/>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406" name="In Orange: two methods…"/>
          <p:cNvSpPr txBox="1"/>
          <p:nvPr/>
        </p:nvSpPr>
        <p:spPr>
          <a:xfrm>
            <a:off x="457199" y="4190086"/>
            <a:ext cx="8675839" cy="11118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defTabSz="457200">
              <a:spcBef>
                <a:spcPts val="600"/>
              </a:spcBef>
              <a:buSzPct val="100000"/>
              <a:buFont typeface="Arial"/>
              <a:buChar char="•"/>
              <a:defRPr sz="2000">
                <a:solidFill>
                  <a:srgbClr val="003366"/>
                </a:solidFill>
                <a:latin typeface="Arial"/>
                <a:ea typeface="Arial"/>
                <a:cs typeface="Arial"/>
                <a:sym typeface="Arial"/>
              </a:defRPr>
            </a:pPr>
            <a:r>
              <a:t>In Orange: two methods</a:t>
            </a:r>
          </a:p>
          <a:p>
            <a:pPr defTabSz="457200">
              <a:spcBef>
                <a:spcPts val="600"/>
              </a:spcBef>
              <a:defRPr sz="2000">
                <a:solidFill>
                  <a:srgbClr val="003366"/>
                </a:solidFill>
                <a:latin typeface="Arial"/>
                <a:ea typeface="Arial"/>
                <a:cs typeface="Arial"/>
                <a:sym typeface="Arial"/>
              </a:defRPr>
            </a:pPr>
            <a:r>
              <a:t>- One-class classification (SVM with RBF kernel) -&gt; for non-Gaussian data</a:t>
            </a:r>
          </a:p>
          <a:p>
            <a:pPr defTabSz="457200">
              <a:spcBef>
                <a:spcPts val="600"/>
              </a:spcBef>
              <a:defRPr sz="2000">
                <a:solidFill>
                  <a:srgbClr val="003366"/>
                </a:solidFill>
                <a:latin typeface="Arial"/>
                <a:ea typeface="Arial"/>
                <a:cs typeface="Arial"/>
                <a:sym typeface="Arial"/>
              </a:defRPr>
            </a:pPr>
            <a:r>
              <a:t>- Covariance estimator (for Gaussian 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One-class classification"/>
          <p:cNvSpPr txBox="1"/>
          <p:nvPr>
            <p:ph type="title"/>
          </p:nvPr>
        </p:nvSpPr>
        <p:spPr>
          <a:xfrm>
            <a:off x="457200" y="-1842"/>
            <a:ext cx="8229600" cy="952242"/>
          </a:xfrm>
          <a:prstGeom prst="rect">
            <a:avLst/>
          </a:prstGeom>
        </p:spPr>
        <p:txBody>
          <a:bodyPr/>
          <a:lstStyle/>
          <a:p>
            <a:pPr/>
            <a:r>
              <a:t>One-class classification</a:t>
            </a:r>
          </a:p>
        </p:txBody>
      </p:sp>
      <p:pic>
        <p:nvPicPr>
          <p:cNvPr id="409" name="image2.tif" descr="image2.tif"/>
          <p:cNvPicPr>
            <a:picLocks noChangeAspect="1"/>
          </p:cNvPicPr>
          <p:nvPr/>
        </p:nvPicPr>
        <p:blipFill>
          <a:blip r:embed="rId2">
            <a:extLst/>
          </a:blip>
          <a:stretch>
            <a:fillRect/>
          </a:stretch>
        </p:blipFill>
        <p:spPr>
          <a:xfrm>
            <a:off x="2326576" y="1608140"/>
            <a:ext cx="4490848" cy="411955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VM for one-class classification"/>
          <p:cNvSpPr txBox="1"/>
          <p:nvPr>
            <p:ph type="title"/>
          </p:nvPr>
        </p:nvSpPr>
        <p:spPr>
          <a:xfrm>
            <a:off x="457200" y="-1842"/>
            <a:ext cx="8229600" cy="952242"/>
          </a:xfrm>
          <a:prstGeom prst="rect">
            <a:avLst/>
          </a:prstGeom>
        </p:spPr>
        <p:txBody>
          <a:bodyPr/>
          <a:lstStyle/>
          <a:p>
            <a:pPr/>
            <a:r>
              <a:t>SVM for one-class classification</a:t>
            </a:r>
          </a:p>
        </p:txBody>
      </p:sp>
      <p:sp>
        <p:nvSpPr>
          <p:cNvPr id="412" name="The banana-shaped decision boundary is formed by the SVM"/>
          <p:cNvSpPr txBox="1"/>
          <p:nvPr>
            <p:ph type="body" sz="quarter" idx="1"/>
          </p:nvPr>
        </p:nvSpPr>
        <p:spPr>
          <a:xfrm>
            <a:off x="457200" y="1235520"/>
            <a:ext cx="8229600" cy="491037"/>
          </a:xfrm>
          <a:prstGeom prst="rect">
            <a:avLst/>
          </a:prstGeom>
        </p:spPr>
        <p:txBody>
          <a:bodyPr/>
          <a:lstStyle/>
          <a:p>
            <a:pPr/>
            <a:r>
              <a:t>The banana-shaped decision boundary is formed by the SVM</a:t>
            </a:r>
          </a:p>
        </p:txBody>
      </p:sp>
      <p:pic>
        <p:nvPicPr>
          <p:cNvPr id="413" name="image5.png" descr="image5.png"/>
          <p:cNvPicPr>
            <a:picLocks noChangeAspect="1"/>
          </p:cNvPicPr>
          <p:nvPr/>
        </p:nvPicPr>
        <p:blipFill>
          <a:blip r:embed="rId2">
            <a:extLst/>
          </a:blip>
          <a:stretch>
            <a:fillRect/>
          </a:stretch>
        </p:blipFill>
        <p:spPr>
          <a:xfrm>
            <a:off x="565150" y="2184400"/>
            <a:ext cx="8013700" cy="229509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Outlier removal/detection with SVM"/>
          <p:cNvSpPr txBox="1"/>
          <p:nvPr>
            <p:ph type="title"/>
          </p:nvPr>
        </p:nvSpPr>
        <p:spPr>
          <a:xfrm>
            <a:off x="457200" y="-1842"/>
            <a:ext cx="8229600" cy="952242"/>
          </a:xfrm>
          <a:prstGeom prst="rect">
            <a:avLst/>
          </a:prstGeom>
        </p:spPr>
        <p:txBody>
          <a:bodyPr/>
          <a:lstStyle/>
          <a:p>
            <a:pPr/>
            <a:r>
              <a:t>Outlier removal/detection with SVM</a:t>
            </a:r>
          </a:p>
        </p:txBody>
      </p:sp>
      <p:pic>
        <p:nvPicPr>
          <p:cNvPr id="416" name="image3.tif" descr="image3.tif"/>
          <p:cNvPicPr>
            <a:picLocks noChangeAspect="1"/>
          </p:cNvPicPr>
          <p:nvPr/>
        </p:nvPicPr>
        <p:blipFill>
          <a:blip r:embed="rId2">
            <a:extLst/>
          </a:blip>
          <a:stretch>
            <a:fillRect/>
          </a:stretch>
        </p:blipFill>
        <p:spPr>
          <a:xfrm>
            <a:off x="838200" y="1997867"/>
            <a:ext cx="7467600" cy="334010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andaardthema">
  <a:themeElements>
    <a:clrScheme name="Standaardthema">
      <a:dk1>
        <a:srgbClr val="000000"/>
      </a:dk1>
      <a:lt1>
        <a:srgbClr val="FFFFFF"/>
      </a:lt1>
      <a:dk2>
        <a:srgbClr val="A7A7A7"/>
      </a:dk2>
      <a:lt2>
        <a:srgbClr val="535353"/>
      </a:lt2>
      <a:accent1>
        <a:srgbClr val="CC9933"/>
      </a:accent1>
      <a:accent2>
        <a:srgbClr val="339900"/>
      </a:accent2>
      <a:accent3>
        <a:srgbClr val="C3BCB2"/>
      </a:accent3>
      <a:accent4>
        <a:srgbClr val="008EC6"/>
      </a:accent4>
      <a:accent5>
        <a:srgbClr val="D9BC74"/>
      </a:accent5>
      <a:accent6>
        <a:srgbClr val="66CC33"/>
      </a:accent6>
      <a:hlink>
        <a:srgbClr val="0000FF"/>
      </a:hlink>
      <a:folHlink>
        <a:srgbClr val="FF00FF"/>
      </a:folHlink>
    </a:clrScheme>
    <a:fontScheme name="Standaardthema">
      <a:majorFont>
        <a:latin typeface="Helvetica"/>
        <a:ea typeface="Helvetica"/>
        <a:cs typeface="Helvetica"/>
      </a:majorFont>
      <a:minorFont>
        <a:latin typeface="Calibri"/>
        <a:ea typeface="Calibri"/>
        <a:cs typeface="Calibri"/>
      </a:minorFont>
    </a:fontScheme>
    <a:fmtScheme name="Standaard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andaardthema">
  <a:themeElements>
    <a:clrScheme name="Standaardthema">
      <a:dk1>
        <a:srgbClr val="000000"/>
      </a:dk1>
      <a:lt1>
        <a:srgbClr val="FFFFFF"/>
      </a:lt1>
      <a:dk2>
        <a:srgbClr val="A7A7A7"/>
      </a:dk2>
      <a:lt2>
        <a:srgbClr val="535353"/>
      </a:lt2>
      <a:accent1>
        <a:srgbClr val="CC9933"/>
      </a:accent1>
      <a:accent2>
        <a:srgbClr val="339900"/>
      </a:accent2>
      <a:accent3>
        <a:srgbClr val="C3BCB2"/>
      </a:accent3>
      <a:accent4>
        <a:srgbClr val="008EC6"/>
      </a:accent4>
      <a:accent5>
        <a:srgbClr val="D9BC74"/>
      </a:accent5>
      <a:accent6>
        <a:srgbClr val="66CC33"/>
      </a:accent6>
      <a:hlink>
        <a:srgbClr val="0000FF"/>
      </a:hlink>
      <a:folHlink>
        <a:srgbClr val="FF00FF"/>
      </a:folHlink>
    </a:clrScheme>
    <a:fontScheme name="Standaardthema">
      <a:majorFont>
        <a:latin typeface="Helvetica"/>
        <a:ea typeface="Helvetica"/>
        <a:cs typeface="Helvetica"/>
      </a:majorFont>
      <a:minorFont>
        <a:latin typeface="Calibri"/>
        <a:ea typeface="Calibri"/>
        <a:cs typeface="Calibri"/>
      </a:minorFont>
    </a:fontScheme>
    <a:fmtScheme name="Standaardthem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