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8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66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48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66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411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25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90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10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66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1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0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26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23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65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98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26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96B531-8C1F-4735-87D5-787442532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352" y="1020871"/>
            <a:ext cx="5220569" cy="2849671"/>
          </a:xfrm>
        </p:spPr>
        <p:txBody>
          <a:bodyPr>
            <a:normAutofit/>
          </a:bodyPr>
          <a:lstStyle/>
          <a:p>
            <a:pPr algn="l"/>
            <a:r>
              <a:rPr lang="de-DE" sz="5200" dirty="0">
                <a:solidFill>
                  <a:srgbClr val="FFFFFF"/>
                </a:solidFill>
              </a:rPr>
              <a:t>Cloud Services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E84815-D94F-409C-ACD1-BB5BFC3E1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289" y="3962088"/>
            <a:ext cx="4652846" cy="1186108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Group O - Eric </a:t>
            </a:r>
            <a:r>
              <a:rPr lang="de-DE" dirty="0" err="1">
                <a:solidFill>
                  <a:srgbClr val="FFFFFF">
                    <a:alpha val="70000"/>
                  </a:srgbClr>
                </a:solidFill>
              </a:rPr>
              <a:t>Prytulla</a:t>
            </a:r>
            <a:r>
              <a:rPr lang="de-DE" dirty="0">
                <a:solidFill>
                  <a:srgbClr val="FFFFFF">
                    <a:alpha val="70000"/>
                  </a:srgbClr>
                </a:solidFill>
              </a:rPr>
              <a:t>, Mintaha Tekdemir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8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A66F-757B-42F0-BF41-205B40A8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Breakdown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33D5D-C2BE-407D-AB3E-12F203EB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  <a:p>
            <a:r>
              <a:rPr lang="de-DE" dirty="0"/>
              <a:t>Scan</a:t>
            </a:r>
          </a:p>
          <a:p>
            <a:r>
              <a:rPr lang="de-DE" dirty="0" err="1"/>
              <a:t>Lesson</a:t>
            </a:r>
            <a:r>
              <a:rPr lang="de-DE" dirty="0"/>
              <a:t> </a:t>
            </a:r>
            <a:r>
              <a:rPr lang="de-DE" dirty="0" err="1"/>
              <a:t>learnt</a:t>
            </a:r>
            <a:endParaRPr lang="de-DE" dirty="0"/>
          </a:p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4892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5B9A1-48DC-4F36-B378-F3779F59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9D36F-62C3-490B-9071-55BA95F0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6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295B6-D4E0-4116-AD95-C4C0002F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7E10F-03D8-4CBB-B103-A7DA728D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58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32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E543124-EE37-418D-9526-864A3DE0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736"/>
            <a:ext cx="6216026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dirty="0"/>
              <a:t>Scan</a:t>
            </a:r>
          </a:p>
        </p:txBody>
      </p:sp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279B5D0-799C-4A13-973C-52B7B6EF8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9" y="1259340"/>
            <a:ext cx="7987339" cy="52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3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32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E543124-EE37-418D-9526-864A3DE0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736"/>
            <a:ext cx="6216026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dirty="0"/>
              <a:t>Scan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8A5D214-E113-4A7B-984D-90D59B31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7795"/>
            <a:ext cx="7801338" cy="52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7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EB72F-1657-4104-BE98-2894D0F8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 err="1"/>
              <a:t>Lesson</a:t>
            </a:r>
            <a:r>
              <a:rPr lang="de-DE" dirty="0"/>
              <a:t> </a:t>
            </a:r>
            <a:r>
              <a:rPr lang="de-DE" dirty="0" err="1"/>
              <a:t>learnt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98759-7AF4-494B-8FF2-867EFE7D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9D2AD6-A43C-4ABC-B4BD-3D979C38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52" y="1020871"/>
            <a:ext cx="522056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3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Cloud Services</vt:lpstr>
      <vt:lpstr> Breakdown</vt:lpstr>
      <vt:lpstr>PowerPoint-Präsentation</vt:lpstr>
      <vt:lpstr>PowerPoint-Präsentation</vt:lpstr>
      <vt:lpstr>Scan</vt:lpstr>
      <vt:lpstr>Scan</vt:lpstr>
      <vt:lpstr> Lesson learnt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Chat Service – Cloud Services</dc:title>
  <dc:creator>Mintaha Tekdemir</dc:creator>
  <cp:lastModifiedBy>Mintaha Tekdemir</cp:lastModifiedBy>
  <cp:revision>2</cp:revision>
  <dcterms:created xsi:type="dcterms:W3CDTF">2019-05-07T09:38:37Z</dcterms:created>
  <dcterms:modified xsi:type="dcterms:W3CDTF">2019-05-07T09:43:02Z</dcterms:modified>
</cp:coreProperties>
</file>