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410FC-8505-4EB3-B7E3-2E1FA09936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7B8AEB-A13F-4442-B392-071F28545577}">
      <dgm:prSet/>
      <dgm:spPr/>
      <dgm:t>
        <a:bodyPr/>
        <a:lstStyle/>
        <a:p>
          <a:r>
            <a:rPr lang="de-DE"/>
            <a:t>Implementation</a:t>
          </a:r>
          <a:endParaRPr lang="en-US"/>
        </a:p>
      </dgm:t>
    </dgm:pt>
    <dgm:pt modelId="{C3DCAE4D-7E8A-4754-B200-8A8B6C744A89}" type="parTrans" cxnId="{0D3D556A-F69D-490B-8053-9F82D964087A}">
      <dgm:prSet/>
      <dgm:spPr/>
      <dgm:t>
        <a:bodyPr/>
        <a:lstStyle/>
        <a:p>
          <a:endParaRPr lang="en-US"/>
        </a:p>
      </dgm:t>
    </dgm:pt>
    <dgm:pt modelId="{256B5120-1267-410B-9F2A-7595DBB897F8}" type="sibTrans" cxnId="{0D3D556A-F69D-490B-8053-9F82D964087A}">
      <dgm:prSet/>
      <dgm:spPr/>
      <dgm:t>
        <a:bodyPr/>
        <a:lstStyle/>
        <a:p>
          <a:endParaRPr lang="en-US"/>
        </a:p>
      </dgm:t>
    </dgm:pt>
    <dgm:pt modelId="{961D36B0-06D5-4475-8364-1BB971957510}">
      <dgm:prSet/>
      <dgm:spPr/>
      <dgm:t>
        <a:bodyPr/>
        <a:lstStyle/>
        <a:p>
          <a:r>
            <a:rPr lang="de-DE"/>
            <a:t>Scan</a:t>
          </a:r>
          <a:endParaRPr lang="en-US"/>
        </a:p>
      </dgm:t>
    </dgm:pt>
    <dgm:pt modelId="{3D1ADDB0-E728-4025-BE87-6576C039A202}" type="parTrans" cxnId="{DE753D09-1799-481B-B1BC-ED04FF5C7EEE}">
      <dgm:prSet/>
      <dgm:spPr/>
      <dgm:t>
        <a:bodyPr/>
        <a:lstStyle/>
        <a:p>
          <a:endParaRPr lang="en-US"/>
        </a:p>
      </dgm:t>
    </dgm:pt>
    <dgm:pt modelId="{E9529FE2-0497-421C-B126-4AC1FFFA0FB2}" type="sibTrans" cxnId="{DE753D09-1799-481B-B1BC-ED04FF5C7EEE}">
      <dgm:prSet/>
      <dgm:spPr/>
      <dgm:t>
        <a:bodyPr/>
        <a:lstStyle/>
        <a:p>
          <a:endParaRPr lang="en-US"/>
        </a:p>
      </dgm:t>
    </dgm:pt>
    <dgm:pt modelId="{C28FC23C-3329-48D4-8983-2F3224404D8F}">
      <dgm:prSet/>
      <dgm:spPr/>
      <dgm:t>
        <a:bodyPr/>
        <a:lstStyle/>
        <a:p>
          <a:r>
            <a:rPr lang="de-DE"/>
            <a:t>Lesson learnt</a:t>
          </a:r>
          <a:endParaRPr lang="en-US"/>
        </a:p>
      </dgm:t>
    </dgm:pt>
    <dgm:pt modelId="{8545DEDC-24EF-435B-A015-C6E2E09B7079}" type="parTrans" cxnId="{26EE08BE-B928-4B0D-8577-262B613ECFDB}">
      <dgm:prSet/>
      <dgm:spPr/>
      <dgm:t>
        <a:bodyPr/>
        <a:lstStyle/>
        <a:p>
          <a:endParaRPr lang="en-US"/>
        </a:p>
      </dgm:t>
    </dgm:pt>
    <dgm:pt modelId="{E4ACDBA7-DE39-4232-95C2-E7F62AD97714}" type="sibTrans" cxnId="{26EE08BE-B928-4B0D-8577-262B613ECFDB}">
      <dgm:prSet/>
      <dgm:spPr/>
      <dgm:t>
        <a:bodyPr/>
        <a:lstStyle/>
        <a:p>
          <a:endParaRPr lang="en-US"/>
        </a:p>
      </dgm:t>
    </dgm:pt>
    <dgm:pt modelId="{4ED2AD6A-A4FC-4D34-94DA-53D603975F2D}">
      <dgm:prSet/>
      <dgm:spPr/>
      <dgm:t>
        <a:bodyPr/>
        <a:lstStyle/>
        <a:p>
          <a:r>
            <a:rPr lang="de-DE"/>
            <a:t>Live Demo</a:t>
          </a:r>
          <a:endParaRPr lang="en-US"/>
        </a:p>
      </dgm:t>
    </dgm:pt>
    <dgm:pt modelId="{64640AF5-1209-4902-9D56-049E6D4F63A7}" type="parTrans" cxnId="{421C4447-7407-47E6-9833-EA4B2C7944B7}">
      <dgm:prSet/>
      <dgm:spPr/>
      <dgm:t>
        <a:bodyPr/>
        <a:lstStyle/>
        <a:p>
          <a:endParaRPr lang="en-US"/>
        </a:p>
      </dgm:t>
    </dgm:pt>
    <dgm:pt modelId="{7639C450-9D89-41B5-9F94-94FF68CDC19C}" type="sibTrans" cxnId="{421C4447-7407-47E6-9833-EA4B2C7944B7}">
      <dgm:prSet/>
      <dgm:spPr/>
      <dgm:t>
        <a:bodyPr/>
        <a:lstStyle/>
        <a:p>
          <a:endParaRPr lang="en-US"/>
        </a:p>
      </dgm:t>
    </dgm:pt>
    <dgm:pt modelId="{F65EF5A3-1959-4A4A-A717-61A8F5280641}" type="pres">
      <dgm:prSet presAssocID="{A38410FC-8505-4EB3-B7E3-2E1FA09936D6}" presName="root" presStyleCnt="0">
        <dgm:presLayoutVars>
          <dgm:dir/>
          <dgm:resizeHandles val="exact"/>
        </dgm:presLayoutVars>
      </dgm:prSet>
      <dgm:spPr/>
    </dgm:pt>
    <dgm:pt modelId="{E4BB4CC9-C9AB-41CA-BBB9-9C320CC873C5}" type="pres">
      <dgm:prSet presAssocID="{A67B8AEB-A13F-4442-B392-071F28545577}" presName="compNode" presStyleCnt="0"/>
      <dgm:spPr/>
    </dgm:pt>
    <dgm:pt modelId="{E5C39B1E-3A5C-4490-A325-37E3FDE9BF3E}" type="pres">
      <dgm:prSet presAssocID="{A67B8AEB-A13F-4442-B392-071F28545577}" presName="bgRect" presStyleLbl="bgShp" presStyleIdx="0" presStyleCnt="4"/>
      <dgm:spPr/>
    </dgm:pt>
    <dgm:pt modelId="{D03B10FF-16EC-49D1-B4C1-47A6FB0568AA}" type="pres">
      <dgm:prSet presAssocID="{A67B8AEB-A13F-4442-B392-071F285455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E90E096-BC30-451B-9559-4F2837228573}" type="pres">
      <dgm:prSet presAssocID="{A67B8AEB-A13F-4442-B392-071F28545577}" presName="spaceRect" presStyleCnt="0"/>
      <dgm:spPr/>
    </dgm:pt>
    <dgm:pt modelId="{CE728ECC-B7F0-4662-946D-7529C1FEF184}" type="pres">
      <dgm:prSet presAssocID="{A67B8AEB-A13F-4442-B392-071F28545577}" presName="parTx" presStyleLbl="revTx" presStyleIdx="0" presStyleCnt="4">
        <dgm:presLayoutVars>
          <dgm:chMax val="0"/>
          <dgm:chPref val="0"/>
        </dgm:presLayoutVars>
      </dgm:prSet>
      <dgm:spPr/>
    </dgm:pt>
    <dgm:pt modelId="{D4069D98-2717-4696-9827-DFAD4FF5EB63}" type="pres">
      <dgm:prSet presAssocID="{256B5120-1267-410B-9F2A-7595DBB897F8}" presName="sibTrans" presStyleCnt="0"/>
      <dgm:spPr/>
    </dgm:pt>
    <dgm:pt modelId="{3E33E0A4-BA90-42DF-A558-3B3185111F12}" type="pres">
      <dgm:prSet presAssocID="{961D36B0-06D5-4475-8364-1BB971957510}" presName="compNode" presStyleCnt="0"/>
      <dgm:spPr/>
    </dgm:pt>
    <dgm:pt modelId="{57A9D049-D51D-4EBA-92B3-A4C297B83642}" type="pres">
      <dgm:prSet presAssocID="{961D36B0-06D5-4475-8364-1BB971957510}" presName="bgRect" presStyleLbl="bgShp" presStyleIdx="1" presStyleCnt="4"/>
      <dgm:spPr/>
    </dgm:pt>
    <dgm:pt modelId="{453D17F8-1C62-45A0-A084-14DCF3F1E742}" type="pres">
      <dgm:prSet presAssocID="{961D36B0-06D5-4475-8364-1BB9719575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DAB28CC-96DB-4DB9-9322-F1B8DE26F1D3}" type="pres">
      <dgm:prSet presAssocID="{961D36B0-06D5-4475-8364-1BB971957510}" presName="spaceRect" presStyleCnt="0"/>
      <dgm:spPr/>
    </dgm:pt>
    <dgm:pt modelId="{D0938945-843E-44AE-84EA-F1C35F8B1D67}" type="pres">
      <dgm:prSet presAssocID="{961D36B0-06D5-4475-8364-1BB971957510}" presName="parTx" presStyleLbl="revTx" presStyleIdx="1" presStyleCnt="4">
        <dgm:presLayoutVars>
          <dgm:chMax val="0"/>
          <dgm:chPref val="0"/>
        </dgm:presLayoutVars>
      </dgm:prSet>
      <dgm:spPr/>
    </dgm:pt>
    <dgm:pt modelId="{17C4EAB9-8420-419A-8B8C-1DB311047248}" type="pres">
      <dgm:prSet presAssocID="{E9529FE2-0497-421C-B126-4AC1FFFA0FB2}" presName="sibTrans" presStyleCnt="0"/>
      <dgm:spPr/>
    </dgm:pt>
    <dgm:pt modelId="{46906A2D-D23D-4910-9079-98F6FC971B54}" type="pres">
      <dgm:prSet presAssocID="{C28FC23C-3329-48D4-8983-2F3224404D8F}" presName="compNode" presStyleCnt="0"/>
      <dgm:spPr/>
    </dgm:pt>
    <dgm:pt modelId="{3BB3FBD1-EF10-40AF-8B85-EF1E43C8A683}" type="pres">
      <dgm:prSet presAssocID="{C28FC23C-3329-48D4-8983-2F3224404D8F}" presName="bgRect" presStyleLbl="bgShp" presStyleIdx="2" presStyleCnt="4"/>
      <dgm:spPr/>
    </dgm:pt>
    <dgm:pt modelId="{10A2DEDD-E107-45AC-98B3-31800204217B}" type="pres">
      <dgm:prSet presAssocID="{C28FC23C-3329-48D4-8983-2F3224404D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BA39D9-81FC-4C68-9B5B-D678566FD892}" type="pres">
      <dgm:prSet presAssocID="{C28FC23C-3329-48D4-8983-2F3224404D8F}" presName="spaceRect" presStyleCnt="0"/>
      <dgm:spPr/>
    </dgm:pt>
    <dgm:pt modelId="{791E6626-6025-45D1-8808-24D93503BBB7}" type="pres">
      <dgm:prSet presAssocID="{C28FC23C-3329-48D4-8983-2F3224404D8F}" presName="parTx" presStyleLbl="revTx" presStyleIdx="2" presStyleCnt="4">
        <dgm:presLayoutVars>
          <dgm:chMax val="0"/>
          <dgm:chPref val="0"/>
        </dgm:presLayoutVars>
      </dgm:prSet>
      <dgm:spPr/>
    </dgm:pt>
    <dgm:pt modelId="{0100A839-E7CC-4213-A423-453D470B91D7}" type="pres">
      <dgm:prSet presAssocID="{E4ACDBA7-DE39-4232-95C2-E7F62AD97714}" presName="sibTrans" presStyleCnt="0"/>
      <dgm:spPr/>
    </dgm:pt>
    <dgm:pt modelId="{4328909D-589C-4061-9B6D-5EE9AF072AD7}" type="pres">
      <dgm:prSet presAssocID="{4ED2AD6A-A4FC-4D34-94DA-53D603975F2D}" presName="compNode" presStyleCnt="0"/>
      <dgm:spPr/>
    </dgm:pt>
    <dgm:pt modelId="{58CB86ED-FA7E-4527-A13F-ECE2AD58711D}" type="pres">
      <dgm:prSet presAssocID="{4ED2AD6A-A4FC-4D34-94DA-53D603975F2D}" presName="bgRect" presStyleLbl="bgShp" presStyleIdx="3" presStyleCnt="4"/>
      <dgm:spPr/>
    </dgm:pt>
    <dgm:pt modelId="{1765F2E5-6C4E-495F-B170-8A2E3BA49ECC}" type="pres">
      <dgm:prSet presAssocID="{4ED2AD6A-A4FC-4D34-94DA-53D603975F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B935A1C-6693-4492-98A4-B2537BF2A97D}" type="pres">
      <dgm:prSet presAssocID="{4ED2AD6A-A4FC-4D34-94DA-53D603975F2D}" presName="spaceRect" presStyleCnt="0"/>
      <dgm:spPr/>
    </dgm:pt>
    <dgm:pt modelId="{FB0C234A-1681-4647-A962-80D7875B295F}" type="pres">
      <dgm:prSet presAssocID="{4ED2AD6A-A4FC-4D34-94DA-53D603975F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753D09-1799-481B-B1BC-ED04FF5C7EEE}" srcId="{A38410FC-8505-4EB3-B7E3-2E1FA09936D6}" destId="{961D36B0-06D5-4475-8364-1BB971957510}" srcOrd="1" destOrd="0" parTransId="{3D1ADDB0-E728-4025-BE87-6576C039A202}" sibTransId="{E9529FE2-0497-421C-B126-4AC1FFFA0FB2}"/>
    <dgm:cxn modelId="{C1830C1B-B1AF-4DC4-A9A4-269D7DAEFCF3}" type="presOf" srcId="{C28FC23C-3329-48D4-8983-2F3224404D8F}" destId="{791E6626-6025-45D1-8808-24D93503BBB7}" srcOrd="0" destOrd="0" presId="urn:microsoft.com/office/officeart/2018/2/layout/IconVerticalSolidList"/>
    <dgm:cxn modelId="{421C4447-7407-47E6-9833-EA4B2C7944B7}" srcId="{A38410FC-8505-4EB3-B7E3-2E1FA09936D6}" destId="{4ED2AD6A-A4FC-4D34-94DA-53D603975F2D}" srcOrd="3" destOrd="0" parTransId="{64640AF5-1209-4902-9D56-049E6D4F63A7}" sibTransId="{7639C450-9D89-41B5-9F94-94FF68CDC19C}"/>
    <dgm:cxn modelId="{0D3D556A-F69D-490B-8053-9F82D964087A}" srcId="{A38410FC-8505-4EB3-B7E3-2E1FA09936D6}" destId="{A67B8AEB-A13F-4442-B392-071F28545577}" srcOrd="0" destOrd="0" parTransId="{C3DCAE4D-7E8A-4754-B200-8A8B6C744A89}" sibTransId="{256B5120-1267-410B-9F2A-7595DBB897F8}"/>
    <dgm:cxn modelId="{9468917F-9AEC-4514-9C88-AFD73077B004}" type="presOf" srcId="{A67B8AEB-A13F-4442-B392-071F28545577}" destId="{CE728ECC-B7F0-4662-946D-7529C1FEF184}" srcOrd="0" destOrd="0" presId="urn:microsoft.com/office/officeart/2018/2/layout/IconVerticalSolidList"/>
    <dgm:cxn modelId="{A25EAC8F-66A9-4D24-AEC4-728F4402D410}" type="presOf" srcId="{4ED2AD6A-A4FC-4D34-94DA-53D603975F2D}" destId="{FB0C234A-1681-4647-A962-80D7875B295F}" srcOrd="0" destOrd="0" presId="urn:microsoft.com/office/officeart/2018/2/layout/IconVerticalSolidList"/>
    <dgm:cxn modelId="{44A90E9C-4DEA-45D3-A598-5AD4D4F4AB18}" type="presOf" srcId="{961D36B0-06D5-4475-8364-1BB971957510}" destId="{D0938945-843E-44AE-84EA-F1C35F8B1D67}" srcOrd="0" destOrd="0" presId="urn:microsoft.com/office/officeart/2018/2/layout/IconVerticalSolidList"/>
    <dgm:cxn modelId="{26EE08BE-B928-4B0D-8577-262B613ECFDB}" srcId="{A38410FC-8505-4EB3-B7E3-2E1FA09936D6}" destId="{C28FC23C-3329-48D4-8983-2F3224404D8F}" srcOrd="2" destOrd="0" parTransId="{8545DEDC-24EF-435B-A015-C6E2E09B7079}" sibTransId="{E4ACDBA7-DE39-4232-95C2-E7F62AD97714}"/>
    <dgm:cxn modelId="{412BCABE-785F-4050-AE24-B0316F848CFF}" type="presOf" srcId="{A38410FC-8505-4EB3-B7E3-2E1FA09936D6}" destId="{F65EF5A3-1959-4A4A-A717-61A8F5280641}" srcOrd="0" destOrd="0" presId="urn:microsoft.com/office/officeart/2018/2/layout/IconVerticalSolidList"/>
    <dgm:cxn modelId="{AEA0C652-57AA-496B-A31A-79C8818E25CA}" type="presParOf" srcId="{F65EF5A3-1959-4A4A-A717-61A8F5280641}" destId="{E4BB4CC9-C9AB-41CA-BBB9-9C320CC873C5}" srcOrd="0" destOrd="0" presId="urn:microsoft.com/office/officeart/2018/2/layout/IconVerticalSolidList"/>
    <dgm:cxn modelId="{93832C6A-1ABD-4A13-BEE7-F8E0D74EB591}" type="presParOf" srcId="{E4BB4CC9-C9AB-41CA-BBB9-9C320CC873C5}" destId="{E5C39B1E-3A5C-4490-A325-37E3FDE9BF3E}" srcOrd="0" destOrd="0" presId="urn:microsoft.com/office/officeart/2018/2/layout/IconVerticalSolidList"/>
    <dgm:cxn modelId="{3DE1D42B-661C-4E11-A461-883A11DCB12A}" type="presParOf" srcId="{E4BB4CC9-C9AB-41CA-BBB9-9C320CC873C5}" destId="{D03B10FF-16EC-49D1-B4C1-47A6FB0568AA}" srcOrd="1" destOrd="0" presId="urn:microsoft.com/office/officeart/2018/2/layout/IconVerticalSolidList"/>
    <dgm:cxn modelId="{91EA0CD4-3111-4251-B0AD-CD16597D2BCF}" type="presParOf" srcId="{E4BB4CC9-C9AB-41CA-BBB9-9C320CC873C5}" destId="{6E90E096-BC30-451B-9559-4F2837228573}" srcOrd="2" destOrd="0" presId="urn:microsoft.com/office/officeart/2018/2/layout/IconVerticalSolidList"/>
    <dgm:cxn modelId="{6CF55C71-9C64-4A3A-B17F-7098E4929678}" type="presParOf" srcId="{E4BB4CC9-C9AB-41CA-BBB9-9C320CC873C5}" destId="{CE728ECC-B7F0-4662-946D-7529C1FEF184}" srcOrd="3" destOrd="0" presId="urn:microsoft.com/office/officeart/2018/2/layout/IconVerticalSolidList"/>
    <dgm:cxn modelId="{337C3A14-FDD6-46B3-B3DC-F482768F11C7}" type="presParOf" srcId="{F65EF5A3-1959-4A4A-A717-61A8F5280641}" destId="{D4069D98-2717-4696-9827-DFAD4FF5EB63}" srcOrd="1" destOrd="0" presId="urn:microsoft.com/office/officeart/2018/2/layout/IconVerticalSolidList"/>
    <dgm:cxn modelId="{BA7965F2-6FE4-405E-83EB-50F181284106}" type="presParOf" srcId="{F65EF5A3-1959-4A4A-A717-61A8F5280641}" destId="{3E33E0A4-BA90-42DF-A558-3B3185111F12}" srcOrd="2" destOrd="0" presId="urn:microsoft.com/office/officeart/2018/2/layout/IconVerticalSolidList"/>
    <dgm:cxn modelId="{91501804-022D-44D4-A624-6C1083A191BE}" type="presParOf" srcId="{3E33E0A4-BA90-42DF-A558-3B3185111F12}" destId="{57A9D049-D51D-4EBA-92B3-A4C297B83642}" srcOrd="0" destOrd="0" presId="urn:microsoft.com/office/officeart/2018/2/layout/IconVerticalSolidList"/>
    <dgm:cxn modelId="{26C44414-8CA9-4BE7-BE91-842396FA195A}" type="presParOf" srcId="{3E33E0A4-BA90-42DF-A558-3B3185111F12}" destId="{453D17F8-1C62-45A0-A084-14DCF3F1E742}" srcOrd="1" destOrd="0" presId="urn:microsoft.com/office/officeart/2018/2/layout/IconVerticalSolidList"/>
    <dgm:cxn modelId="{B07FA434-FBDD-4E14-92D4-BE7FDAC10991}" type="presParOf" srcId="{3E33E0A4-BA90-42DF-A558-3B3185111F12}" destId="{FDAB28CC-96DB-4DB9-9322-F1B8DE26F1D3}" srcOrd="2" destOrd="0" presId="urn:microsoft.com/office/officeart/2018/2/layout/IconVerticalSolidList"/>
    <dgm:cxn modelId="{E47C1705-35CD-4EF6-BEA5-FDBABFA5679E}" type="presParOf" srcId="{3E33E0A4-BA90-42DF-A558-3B3185111F12}" destId="{D0938945-843E-44AE-84EA-F1C35F8B1D67}" srcOrd="3" destOrd="0" presId="urn:microsoft.com/office/officeart/2018/2/layout/IconVerticalSolidList"/>
    <dgm:cxn modelId="{0008FF7A-C55D-4742-BC9F-80D9B9561D5F}" type="presParOf" srcId="{F65EF5A3-1959-4A4A-A717-61A8F5280641}" destId="{17C4EAB9-8420-419A-8B8C-1DB311047248}" srcOrd="3" destOrd="0" presId="urn:microsoft.com/office/officeart/2018/2/layout/IconVerticalSolidList"/>
    <dgm:cxn modelId="{B5B99E07-967B-4FA9-B99D-3D04847BB764}" type="presParOf" srcId="{F65EF5A3-1959-4A4A-A717-61A8F5280641}" destId="{46906A2D-D23D-4910-9079-98F6FC971B54}" srcOrd="4" destOrd="0" presId="urn:microsoft.com/office/officeart/2018/2/layout/IconVerticalSolidList"/>
    <dgm:cxn modelId="{094CE584-F305-4D38-80C4-3BAC804949DB}" type="presParOf" srcId="{46906A2D-D23D-4910-9079-98F6FC971B54}" destId="{3BB3FBD1-EF10-40AF-8B85-EF1E43C8A683}" srcOrd="0" destOrd="0" presId="urn:microsoft.com/office/officeart/2018/2/layout/IconVerticalSolidList"/>
    <dgm:cxn modelId="{D37808A4-B5E2-44D1-9875-B0F0A00ADD8D}" type="presParOf" srcId="{46906A2D-D23D-4910-9079-98F6FC971B54}" destId="{10A2DEDD-E107-45AC-98B3-31800204217B}" srcOrd="1" destOrd="0" presId="urn:microsoft.com/office/officeart/2018/2/layout/IconVerticalSolidList"/>
    <dgm:cxn modelId="{7E113E31-E25C-4A9E-9D27-094FABA34D5B}" type="presParOf" srcId="{46906A2D-D23D-4910-9079-98F6FC971B54}" destId="{0EBA39D9-81FC-4C68-9B5B-D678566FD892}" srcOrd="2" destOrd="0" presId="urn:microsoft.com/office/officeart/2018/2/layout/IconVerticalSolidList"/>
    <dgm:cxn modelId="{33C4F464-478B-462A-9BE0-46B64D720973}" type="presParOf" srcId="{46906A2D-D23D-4910-9079-98F6FC971B54}" destId="{791E6626-6025-45D1-8808-24D93503BBB7}" srcOrd="3" destOrd="0" presId="urn:microsoft.com/office/officeart/2018/2/layout/IconVerticalSolidList"/>
    <dgm:cxn modelId="{48A7D377-6B6B-49FD-8BF8-B39AA3D6DA20}" type="presParOf" srcId="{F65EF5A3-1959-4A4A-A717-61A8F5280641}" destId="{0100A839-E7CC-4213-A423-453D470B91D7}" srcOrd="5" destOrd="0" presId="urn:microsoft.com/office/officeart/2018/2/layout/IconVerticalSolidList"/>
    <dgm:cxn modelId="{03AAF135-FD57-4D3F-961F-50B85E72F94E}" type="presParOf" srcId="{F65EF5A3-1959-4A4A-A717-61A8F5280641}" destId="{4328909D-589C-4061-9B6D-5EE9AF072AD7}" srcOrd="6" destOrd="0" presId="urn:microsoft.com/office/officeart/2018/2/layout/IconVerticalSolidList"/>
    <dgm:cxn modelId="{2AFB32DE-BFE0-441A-B1A2-0B1EEEA07E8F}" type="presParOf" srcId="{4328909D-589C-4061-9B6D-5EE9AF072AD7}" destId="{58CB86ED-FA7E-4527-A13F-ECE2AD58711D}" srcOrd="0" destOrd="0" presId="urn:microsoft.com/office/officeart/2018/2/layout/IconVerticalSolidList"/>
    <dgm:cxn modelId="{2A90486C-090F-4D5E-9280-AE661FAEA0B6}" type="presParOf" srcId="{4328909D-589C-4061-9B6D-5EE9AF072AD7}" destId="{1765F2E5-6C4E-495F-B170-8A2E3BA49ECC}" srcOrd="1" destOrd="0" presId="urn:microsoft.com/office/officeart/2018/2/layout/IconVerticalSolidList"/>
    <dgm:cxn modelId="{16F38189-43BE-426C-82F4-E8E9BC434273}" type="presParOf" srcId="{4328909D-589C-4061-9B6D-5EE9AF072AD7}" destId="{EB935A1C-6693-4492-98A4-B2537BF2A97D}" srcOrd="2" destOrd="0" presId="urn:microsoft.com/office/officeart/2018/2/layout/IconVerticalSolidList"/>
    <dgm:cxn modelId="{B63BE0A3-B8D5-47E2-9FD2-126556E3832D}" type="presParOf" srcId="{4328909D-589C-4061-9B6D-5EE9AF072AD7}" destId="{FB0C234A-1681-4647-A962-80D7875B29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39B1E-3A5C-4490-A325-37E3FDE9BF3E}">
      <dsp:nvSpPr>
        <dsp:cNvPr id="0" name=""/>
        <dsp:cNvSpPr/>
      </dsp:nvSpPr>
      <dsp:spPr>
        <a:xfrm>
          <a:off x="0" y="2001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B10FF-16EC-49D1-B4C1-47A6FB0568AA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28ECC-B7F0-4662-946D-7529C1FEF184}">
      <dsp:nvSpPr>
        <dsp:cNvPr id="0" name=""/>
        <dsp:cNvSpPr/>
      </dsp:nvSpPr>
      <dsp:spPr>
        <a:xfrm>
          <a:off x="1171823" y="2001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Implementation</a:t>
          </a:r>
          <a:endParaRPr lang="en-US" sz="2200" kern="1200"/>
        </a:p>
      </dsp:txBody>
      <dsp:txXfrm>
        <a:off x="1171823" y="2001"/>
        <a:ext cx="3847786" cy="1014565"/>
      </dsp:txXfrm>
    </dsp:sp>
    <dsp:sp modelId="{57A9D049-D51D-4EBA-92B3-A4C297B83642}">
      <dsp:nvSpPr>
        <dsp:cNvPr id="0" name=""/>
        <dsp:cNvSpPr/>
      </dsp:nvSpPr>
      <dsp:spPr>
        <a:xfrm>
          <a:off x="0" y="1270208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D17F8-1C62-45A0-A084-14DCF3F1E742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38945-843E-44AE-84EA-F1C35F8B1D67}">
      <dsp:nvSpPr>
        <dsp:cNvPr id="0" name=""/>
        <dsp:cNvSpPr/>
      </dsp:nvSpPr>
      <dsp:spPr>
        <a:xfrm>
          <a:off x="1171823" y="1270208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Scan</a:t>
          </a:r>
          <a:endParaRPr lang="en-US" sz="2200" kern="1200"/>
        </a:p>
      </dsp:txBody>
      <dsp:txXfrm>
        <a:off x="1171823" y="1270208"/>
        <a:ext cx="3847786" cy="1014565"/>
      </dsp:txXfrm>
    </dsp:sp>
    <dsp:sp modelId="{3BB3FBD1-EF10-40AF-8B85-EF1E43C8A683}">
      <dsp:nvSpPr>
        <dsp:cNvPr id="0" name=""/>
        <dsp:cNvSpPr/>
      </dsp:nvSpPr>
      <dsp:spPr>
        <a:xfrm>
          <a:off x="0" y="2538415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2DEDD-E107-45AC-98B3-31800204217B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6626-6025-45D1-8808-24D93503BBB7}">
      <dsp:nvSpPr>
        <dsp:cNvPr id="0" name=""/>
        <dsp:cNvSpPr/>
      </dsp:nvSpPr>
      <dsp:spPr>
        <a:xfrm>
          <a:off x="1171823" y="2538415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Lesson learnt</a:t>
          </a:r>
          <a:endParaRPr lang="en-US" sz="2200" kern="1200"/>
        </a:p>
      </dsp:txBody>
      <dsp:txXfrm>
        <a:off x="1171823" y="2538415"/>
        <a:ext cx="3847786" cy="1014565"/>
      </dsp:txXfrm>
    </dsp:sp>
    <dsp:sp modelId="{58CB86ED-FA7E-4527-A13F-ECE2AD58711D}">
      <dsp:nvSpPr>
        <dsp:cNvPr id="0" name=""/>
        <dsp:cNvSpPr/>
      </dsp:nvSpPr>
      <dsp:spPr>
        <a:xfrm>
          <a:off x="0" y="3806622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5F2E5-6C4E-495F-B170-8A2E3BA49ECC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C234A-1681-4647-A962-80D7875B295F}">
      <dsp:nvSpPr>
        <dsp:cNvPr id="0" name=""/>
        <dsp:cNvSpPr/>
      </dsp:nvSpPr>
      <dsp:spPr>
        <a:xfrm>
          <a:off x="1171823" y="3806622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Live Demo</a:t>
          </a:r>
          <a:endParaRPr lang="en-US" sz="2200" kern="1200"/>
        </a:p>
      </dsp:txBody>
      <dsp:txXfrm>
        <a:off x="1171823" y="3806622"/>
        <a:ext cx="3847786" cy="101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8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66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8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6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411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25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90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1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66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0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2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23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5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2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96B531-8C1F-4735-87D5-78744253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</p:spPr>
        <p:txBody>
          <a:bodyPr>
            <a:normAutofit/>
          </a:bodyPr>
          <a:lstStyle/>
          <a:p>
            <a:pPr algn="l"/>
            <a:r>
              <a:rPr lang="de-DE" sz="5200" dirty="0">
                <a:solidFill>
                  <a:srgbClr val="FFFFFF"/>
                </a:solidFill>
              </a:rPr>
              <a:t>Cloud 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E84815-D94F-409C-ACD1-BB5BFC3E1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289" y="3962088"/>
            <a:ext cx="4652846" cy="1186108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Group O - Eric </a:t>
            </a:r>
            <a:r>
              <a:rPr lang="de-DE" dirty="0" err="1">
                <a:solidFill>
                  <a:srgbClr val="FFFFFF">
                    <a:alpha val="70000"/>
                  </a:srgbClr>
                </a:solidFill>
              </a:rPr>
              <a:t>Prytulla</a:t>
            </a: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, Mintaha Tekdemir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3BDA66F-757B-42F0-BF41-205B40A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br>
              <a:rPr lang="de-DE" sz="380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3800">
                <a:solidFill>
                  <a:schemeClr val="accent1">
                    <a:lumMod val="75000"/>
                  </a:schemeClr>
                </a:solidFill>
              </a:rPr>
              <a:t>Breakdown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0CB1C1B-88DE-485B-9B1B-79BCDF5EF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091011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92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F5B9A1-48DC-4F36-B378-F3779F59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de-DE" sz="3100">
                <a:solidFill>
                  <a:schemeClr val="bg1"/>
                </a:solidFill>
              </a:rPr>
            </a:br>
            <a:r>
              <a:rPr lang="de-DE" sz="310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9D36F-62C3-490B-9071-55BA95F0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Cloud Services</a:t>
            </a: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B7F37E-126B-4FDA-AD67-C19D564F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27831"/>
            <a:ext cx="3857625" cy="178248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C8139C-13CE-4813-A21F-655CA3F8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985" y="3606162"/>
            <a:ext cx="40767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2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543124-EE37-418D-9526-864A3DE0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36"/>
            <a:ext cx="6216026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Scan</a:t>
            </a:r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279B5D0-799C-4A13-973C-52B7B6EF8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9" y="1259340"/>
            <a:ext cx="7987339" cy="52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2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543124-EE37-418D-9526-864A3DE0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36"/>
            <a:ext cx="6216026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Scan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8A5D214-E113-4A7B-984D-90D59B31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6" y="1237885"/>
            <a:ext cx="7801338" cy="52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7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34EB72F-1657-4104-BE98-2894D0F8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br>
              <a:rPr lang="de-DE" dirty="0"/>
            </a:br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02F0E8-7703-44A9-9B85-8575F1B9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D2AD6-A43C-4ABC-B4BD-3D979C38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Cloud Services</vt:lpstr>
      <vt:lpstr> Breakdown</vt:lpstr>
      <vt:lpstr> Implementation</vt:lpstr>
      <vt:lpstr>Scan</vt:lpstr>
      <vt:lpstr>Scan</vt:lpstr>
      <vt:lpstr> Lesson learnt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</dc:title>
  <dc:creator>Mintaha Tekdemir</dc:creator>
  <cp:lastModifiedBy>Mintaha Tekdemir</cp:lastModifiedBy>
  <cp:revision>3</cp:revision>
  <dcterms:created xsi:type="dcterms:W3CDTF">2019-05-07T19:50:04Z</dcterms:created>
  <dcterms:modified xsi:type="dcterms:W3CDTF">2019-05-07T19:52:44Z</dcterms:modified>
</cp:coreProperties>
</file>