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6306F2-74D7-4C72-9EDE-BA9545580B42}" v="43" dt="2020-02-16T20:08:50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 snapToObjects="1">
      <p:cViewPr varScale="1">
        <p:scale>
          <a:sx n="61" d="100"/>
          <a:sy n="61" d="100"/>
        </p:scale>
        <p:origin x="9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Pan" userId="eacbe0800011d2bc" providerId="LiveId" clId="{BB6306F2-74D7-4C72-9EDE-BA9545580B42}"/>
    <pc:docChg chg="undo custSel modSld">
      <pc:chgData name="Erik Pan" userId="eacbe0800011d2bc" providerId="LiveId" clId="{BB6306F2-74D7-4C72-9EDE-BA9545580B42}" dt="2020-02-16T20:24:22.007" v="262" actId="6549"/>
      <pc:docMkLst>
        <pc:docMk/>
      </pc:docMkLst>
      <pc:sldChg chg="addSp delSp modSp">
        <pc:chgData name="Erik Pan" userId="eacbe0800011d2bc" providerId="LiveId" clId="{BB6306F2-74D7-4C72-9EDE-BA9545580B42}" dt="2020-02-16T01:17:39.309" v="165" actId="313"/>
        <pc:sldMkLst>
          <pc:docMk/>
          <pc:sldMk cId="473509828" sldId="257"/>
        </pc:sldMkLst>
        <pc:spChg chg="mod">
          <ac:chgData name="Erik Pan" userId="eacbe0800011d2bc" providerId="LiveId" clId="{BB6306F2-74D7-4C72-9EDE-BA9545580B42}" dt="2020-02-16T01:17:39.309" v="165" actId="313"/>
          <ac:spMkLst>
            <pc:docMk/>
            <pc:sldMk cId="473509828" sldId="257"/>
            <ac:spMk id="3" creationId="{2F92D983-80AF-B74A-9D84-0A30951B409F}"/>
          </ac:spMkLst>
        </pc:spChg>
        <pc:spChg chg="add del">
          <ac:chgData name="Erik Pan" userId="eacbe0800011d2bc" providerId="LiveId" clId="{BB6306F2-74D7-4C72-9EDE-BA9545580B42}" dt="2020-02-15T03:43:38.785" v="126"/>
          <ac:spMkLst>
            <pc:docMk/>
            <pc:sldMk cId="473509828" sldId="257"/>
            <ac:spMk id="4" creationId="{98CAD1E4-28F6-4920-BAA3-64D426ED6F3D}"/>
          </ac:spMkLst>
        </pc:spChg>
      </pc:sldChg>
      <pc:sldChg chg="addSp delSp modSp">
        <pc:chgData name="Erik Pan" userId="eacbe0800011d2bc" providerId="LiveId" clId="{BB6306F2-74D7-4C72-9EDE-BA9545580B42}" dt="2020-02-16T19:58:59.740" v="208" actId="14100"/>
        <pc:sldMkLst>
          <pc:docMk/>
          <pc:sldMk cId="3703395831" sldId="258"/>
        </pc:sldMkLst>
        <pc:spChg chg="add mod">
          <ac:chgData name="Erik Pan" userId="eacbe0800011d2bc" providerId="LiveId" clId="{BB6306F2-74D7-4C72-9EDE-BA9545580B42}" dt="2020-02-12T22:03:21.530" v="114" actId="1076"/>
          <ac:spMkLst>
            <pc:docMk/>
            <pc:sldMk cId="3703395831" sldId="258"/>
            <ac:spMk id="5" creationId="{BCF7AAB3-0335-4CB4-8E4E-51A8B285E637}"/>
          </ac:spMkLst>
        </pc:spChg>
        <pc:spChg chg="add mod">
          <ac:chgData name="Erik Pan" userId="eacbe0800011d2bc" providerId="LiveId" clId="{BB6306F2-74D7-4C72-9EDE-BA9545580B42}" dt="2020-02-12T22:03:27.521" v="116" actId="1076"/>
          <ac:spMkLst>
            <pc:docMk/>
            <pc:sldMk cId="3703395831" sldId="258"/>
            <ac:spMk id="6" creationId="{2EAF8EBA-AFB9-4E3D-9DCE-D044BC45CB0A}"/>
          </ac:spMkLst>
        </pc:spChg>
        <pc:picChg chg="del">
          <ac:chgData name="Erik Pan" userId="eacbe0800011d2bc" providerId="LiveId" clId="{BB6306F2-74D7-4C72-9EDE-BA9545580B42}" dt="2020-02-16T01:20:06.461" v="166" actId="478"/>
          <ac:picMkLst>
            <pc:docMk/>
            <pc:sldMk cId="3703395831" sldId="258"/>
            <ac:picMk id="4" creationId="{B20E87F3-A8A0-40E4-A2D8-4867042AD6FE}"/>
          </ac:picMkLst>
        </pc:picChg>
        <pc:picChg chg="add del mod">
          <ac:chgData name="Erik Pan" userId="eacbe0800011d2bc" providerId="LiveId" clId="{BB6306F2-74D7-4C72-9EDE-BA9545580B42}" dt="2020-02-16T19:58:55.126" v="205" actId="478"/>
          <ac:picMkLst>
            <pc:docMk/>
            <pc:sldMk cId="3703395831" sldId="258"/>
            <ac:picMk id="7" creationId="{848BF5E0-80A5-471E-ABC0-80260C8F8DCC}"/>
          </ac:picMkLst>
        </pc:picChg>
        <pc:picChg chg="add mod">
          <ac:chgData name="Erik Pan" userId="eacbe0800011d2bc" providerId="LiveId" clId="{BB6306F2-74D7-4C72-9EDE-BA9545580B42}" dt="2020-02-16T19:58:59.740" v="208" actId="14100"/>
          <ac:picMkLst>
            <pc:docMk/>
            <pc:sldMk cId="3703395831" sldId="258"/>
            <ac:picMk id="8" creationId="{50B6BA10-A6E3-47A9-A33F-F7EC051EEECA}"/>
          </ac:picMkLst>
        </pc:picChg>
      </pc:sldChg>
      <pc:sldChg chg="addSp delSp modSp">
        <pc:chgData name="Erik Pan" userId="eacbe0800011d2bc" providerId="LiveId" clId="{BB6306F2-74D7-4C72-9EDE-BA9545580B42}" dt="2020-02-16T19:59:22.859" v="212" actId="14100"/>
        <pc:sldMkLst>
          <pc:docMk/>
          <pc:sldMk cId="4256065870" sldId="261"/>
        </pc:sldMkLst>
        <pc:picChg chg="add del mod">
          <ac:chgData name="Erik Pan" userId="eacbe0800011d2bc" providerId="LiveId" clId="{BB6306F2-74D7-4C72-9EDE-BA9545580B42}" dt="2020-02-16T19:59:20.006" v="209" actId="478"/>
          <ac:picMkLst>
            <pc:docMk/>
            <pc:sldMk cId="4256065870" sldId="261"/>
            <ac:picMk id="3" creationId="{62202180-86A5-4AA9-B4B6-FEE5353BD9F4}"/>
          </ac:picMkLst>
        </pc:picChg>
        <pc:picChg chg="add mod">
          <ac:chgData name="Erik Pan" userId="eacbe0800011d2bc" providerId="LiveId" clId="{BB6306F2-74D7-4C72-9EDE-BA9545580B42}" dt="2020-02-16T19:59:22.859" v="212" actId="14100"/>
          <ac:picMkLst>
            <pc:docMk/>
            <pc:sldMk cId="4256065870" sldId="261"/>
            <ac:picMk id="4" creationId="{6A095DEB-C994-49AF-9F74-03ED7410592C}"/>
          </ac:picMkLst>
        </pc:picChg>
        <pc:picChg chg="del">
          <ac:chgData name="Erik Pan" userId="eacbe0800011d2bc" providerId="LiveId" clId="{BB6306F2-74D7-4C72-9EDE-BA9545580B42}" dt="2020-02-16T18:22:34.279" v="171" actId="478"/>
          <ac:picMkLst>
            <pc:docMk/>
            <pc:sldMk cId="4256065870" sldId="261"/>
            <ac:picMk id="2050" creationId="{E5553D3D-80EB-4F24-ACEE-E6B99048B468}"/>
          </ac:picMkLst>
        </pc:picChg>
      </pc:sldChg>
      <pc:sldChg chg="addSp delSp modSp">
        <pc:chgData name="Erik Pan" userId="eacbe0800011d2bc" providerId="LiveId" clId="{BB6306F2-74D7-4C72-9EDE-BA9545580B42}" dt="2020-02-16T20:00:44.169" v="224" actId="1076"/>
        <pc:sldMkLst>
          <pc:docMk/>
          <pc:sldMk cId="1913007236" sldId="262"/>
        </pc:sldMkLst>
        <pc:picChg chg="add del mod">
          <ac:chgData name="Erik Pan" userId="eacbe0800011d2bc" providerId="LiveId" clId="{BB6306F2-74D7-4C72-9EDE-BA9545580B42}" dt="2020-02-16T19:59:39.781" v="213" actId="478"/>
          <ac:picMkLst>
            <pc:docMk/>
            <pc:sldMk cId="1913007236" sldId="262"/>
            <ac:picMk id="3" creationId="{EAE0E57F-6CE1-43CA-9315-2117FBB9CF58}"/>
          </ac:picMkLst>
        </pc:picChg>
        <pc:picChg chg="del">
          <ac:chgData name="Erik Pan" userId="eacbe0800011d2bc" providerId="LiveId" clId="{BB6306F2-74D7-4C72-9EDE-BA9545580B42}" dt="2020-02-16T18:22:40.415" v="176" actId="478"/>
          <ac:picMkLst>
            <pc:docMk/>
            <pc:sldMk cId="1913007236" sldId="262"/>
            <ac:picMk id="4" creationId="{CC1C983B-7D99-4024-B91E-471D57F823FA}"/>
          </ac:picMkLst>
        </pc:picChg>
        <pc:picChg chg="del">
          <ac:chgData name="Erik Pan" userId="eacbe0800011d2bc" providerId="LiveId" clId="{BB6306F2-74D7-4C72-9EDE-BA9545580B42}" dt="2020-02-16T18:22:41.534" v="177" actId="478"/>
          <ac:picMkLst>
            <pc:docMk/>
            <pc:sldMk cId="1913007236" sldId="262"/>
            <ac:picMk id="5" creationId="{5FD86FEB-0E75-4199-9E5B-9BACFE5CC7A3}"/>
          </ac:picMkLst>
        </pc:picChg>
        <pc:picChg chg="add del mod">
          <ac:chgData name="Erik Pan" userId="eacbe0800011d2bc" providerId="LiveId" clId="{BB6306F2-74D7-4C72-9EDE-BA9545580B42}" dt="2020-02-16T19:59:40.893" v="214" actId="478"/>
          <ac:picMkLst>
            <pc:docMk/>
            <pc:sldMk cId="1913007236" sldId="262"/>
            <ac:picMk id="6" creationId="{939D57B3-9103-4B2A-9E37-CA6BABAD1838}"/>
          </ac:picMkLst>
        </pc:picChg>
        <pc:picChg chg="add mod">
          <ac:chgData name="Erik Pan" userId="eacbe0800011d2bc" providerId="LiveId" clId="{BB6306F2-74D7-4C72-9EDE-BA9545580B42}" dt="2020-02-16T19:59:43.347" v="218" actId="1076"/>
          <ac:picMkLst>
            <pc:docMk/>
            <pc:sldMk cId="1913007236" sldId="262"/>
            <ac:picMk id="7" creationId="{81662D0F-2277-4C67-B4BF-4D495E3DB455}"/>
          </ac:picMkLst>
        </pc:picChg>
        <pc:picChg chg="add mod">
          <ac:chgData name="Erik Pan" userId="eacbe0800011d2bc" providerId="LiveId" clId="{BB6306F2-74D7-4C72-9EDE-BA9545580B42}" dt="2020-02-16T20:00:05.768" v="220" actId="1076"/>
          <ac:picMkLst>
            <pc:docMk/>
            <pc:sldMk cId="1913007236" sldId="262"/>
            <ac:picMk id="8" creationId="{D25C2531-333A-4B87-8208-A996B46B0523}"/>
          </ac:picMkLst>
        </pc:picChg>
        <pc:picChg chg="del">
          <ac:chgData name="Erik Pan" userId="eacbe0800011d2bc" providerId="LiveId" clId="{BB6306F2-74D7-4C72-9EDE-BA9545580B42}" dt="2020-02-16T18:22:39.766" v="174" actId="478"/>
          <ac:picMkLst>
            <pc:docMk/>
            <pc:sldMk cId="1913007236" sldId="262"/>
            <ac:picMk id="1026" creationId="{F982F336-454F-470B-B279-CE94D434B7FE}"/>
          </ac:picMkLst>
        </pc:picChg>
        <pc:picChg chg="del">
          <ac:chgData name="Erik Pan" userId="eacbe0800011d2bc" providerId="LiveId" clId="{BB6306F2-74D7-4C72-9EDE-BA9545580B42}" dt="2020-02-16T18:22:40.078" v="175" actId="478"/>
          <ac:picMkLst>
            <pc:docMk/>
            <pc:sldMk cId="1913007236" sldId="262"/>
            <ac:picMk id="1028" creationId="{A806D08C-9A81-492B-8B49-55392A844F43}"/>
          </ac:picMkLst>
        </pc:picChg>
        <pc:picChg chg="add del mod">
          <ac:chgData name="Erik Pan" userId="eacbe0800011d2bc" providerId="LiveId" clId="{BB6306F2-74D7-4C72-9EDE-BA9545580B42}" dt="2020-02-16T18:22:53.478" v="183" actId="478"/>
          <ac:picMkLst>
            <pc:docMk/>
            <pc:sldMk cId="1913007236" sldId="262"/>
            <ac:picMk id="3074" creationId="{8DDF0F8B-B507-4429-8200-333759E9A1B0}"/>
          </ac:picMkLst>
        </pc:picChg>
        <pc:picChg chg="add del mod">
          <ac:chgData name="Erik Pan" userId="eacbe0800011d2bc" providerId="LiveId" clId="{BB6306F2-74D7-4C72-9EDE-BA9545580B42}" dt="2020-02-16T18:22:53.206" v="182" actId="478"/>
          <ac:picMkLst>
            <pc:docMk/>
            <pc:sldMk cId="1913007236" sldId="262"/>
            <ac:picMk id="3076" creationId="{1A2F7BDE-A77B-4E9E-8203-6BEEDB5A2070}"/>
          </ac:picMkLst>
        </pc:picChg>
        <pc:picChg chg="add del mod">
          <ac:chgData name="Erik Pan" userId="eacbe0800011d2bc" providerId="LiveId" clId="{BB6306F2-74D7-4C72-9EDE-BA9545580B42}" dt="2020-02-16T19:59:41.206" v="215" actId="478"/>
          <ac:picMkLst>
            <pc:docMk/>
            <pc:sldMk cId="1913007236" sldId="262"/>
            <ac:picMk id="3078" creationId="{89200AA1-CFE5-4B95-AFA3-9C49D925BD62}"/>
          </ac:picMkLst>
        </pc:picChg>
        <pc:picChg chg="add del mod">
          <ac:chgData name="Erik Pan" userId="eacbe0800011d2bc" providerId="LiveId" clId="{BB6306F2-74D7-4C72-9EDE-BA9545580B42}" dt="2020-02-16T19:59:41.422" v="216" actId="478"/>
          <ac:picMkLst>
            <pc:docMk/>
            <pc:sldMk cId="1913007236" sldId="262"/>
            <ac:picMk id="3080" creationId="{771C5C99-1328-4025-BE62-9CF433D509BF}"/>
          </ac:picMkLst>
        </pc:picChg>
        <pc:picChg chg="add mod">
          <ac:chgData name="Erik Pan" userId="eacbe0800011d2bc" providerId="LiveId" clId="{BB6306F2-74D7-4C72-9EDE-BA9545580B42}" dt="2020-02-16T20:00:38.106" v="222" actId="1076"/>
          <ac:picMkLst>
            <pc:docMk/>
            <pc:sldMk cId="1913007236" sldId="262"/>
            <ac:picMk id="3082" creationId="{AFA5F19E-9C2C-4075-8023-415A00985F40}"/>
          </ac:picMkLst>
        </pc:picChg>
        <pc:picChg chg="add mod">
          <ac:chgData name="Erik Pan" userId="eacbe0800011d2bc" providerId="LiveId" clId="{BB6306F2-74D7-4C72-9EDE-BA9545580B42}" dt="2020-02-16T20:00:44.169" v="224" actId="1076"/>
          <ac:picMkLst>
            <pc:docMk/>
            <pc:sldMk cId="1913007236" sldId="262"/>
            <ac:picMk id="3084" creationId="{26272280-16C3-4FE6-964A-205BF0DACC6B}"/>
          </ac:picMkLst>
        </pc:picChg>
      </pc:sldChg>
      <pc:sldChg chg="addSp delSp modSp">
        <pc:chgData name="Erik Pan" userId="eacbe0800011d2bc" providerId="LiveId" clId="{BB6306F2-74D7-4C72-9EDE-BA9545580B42}" dt="2020-02-16T20:08:52.785" v="233" actId="1076"/>
        <pc:sldMkLst>
          <pc:docMk/>
          <pc:sldMk cId="4281698028" sldId="263"/>
        </pc:sldMkLst>
        <pc:picChg chg="del mod">
          <ac:chgData name="Erik Pan" userId="eacbe0800011d2bc" providerId="LiveId" clId="{BB6306F2-74D7-4C72-9EDE-BA9545580B42}" dt="2020-02-16T18:24:33.951" v="195" actId="478"/>
          <ac:picMkLst>
            <pc:docMk/>
            <pc:sldMk cId="4281698028" sldId="263"/>
            <ac:picMk id="4" creationId="{93E5A6B9-2258-49B0-9BE6-C3AB1B048692}"/>
          </ac:picMkLst>
        </pc:picChg>
        <pc:picChg chg="add del mod">
          <ac:chgData name="Erik Pan" userId="eacbe0800011d2bc" providerId="LiveId" clId="{BB6306F2-74D7-4C72-9EDE-BA9545580B42}" dt="2020-02-16T20:01:44.686" v="225" actId="478"/>
          <ac:picMkLst>
            <pc:docMk/>
            <pc:sldMk cId="4281698028" sldId="263"/>
            <ac:picMk id="5" creationId="{1F4B227B-5F53-4118-95D9-D521FB292E71}"/>
          </ac:picMkLst>
        </pc:picChg>
        <pc:picChg chg="add del mod">
          <ac:chgData name="Erik Pan" userId="eacbe0800011d2bc" providerId="LiveId" clId="{BB6306F2-74D7-4C72-9EDE-BA9545580B42}" dt="2020-02-16T20:08:50.230" v="230" actId="478"/>
          <ac:picMkLst>
            <pc:docMk/>
            <pc:sldMk cId="4281698028" sldId="263"/>
            <ac:picMk id="6" creationId="{57D595F0-1DC6-47AA-B1CB-29051820AAF5}"/>
          </ac:picMkLst>
        </pc:picChg>
        <pc:picChg chg="add mod">
          <ac:chgData name="Erik Pan" userId="eacbe0800011d2bc" providerId="LiveId" clId="{BB6306F2-74D7-4C72-9EDE-BA9545580B42}" dt="2020-02-16T20:08:52.785" v="233" actId="1076"/>
          <ac:picMkLst>
            <pc:docMk/>
            <pc:sldMk cId="4281698028" sldId="263"/>
            <ac:picMk id="7" creationId="{4ECBE2B1-285A-4056-A985-3712A6D63E07}"/>
          </ac:picMkLst>
        </pc:picChg>
      </pc:sldChg>
      <pc:sldChg chg="modSp">
        <pc:chgData name="Erik Pan" userId="eacbe0800011d2bc" providerId="LiveId" clId="{BB6306F2-74D7-4C72-9EDE-BA9545580B42}" dt="2020-02-16T20:24:22.007" v="262" actId="6549"/>
        <pc:sldMkLst>
          <pc:docMk/>
          <pc:sldMk cId="1143712508" sldId="264"/>
        </pc:sldMkLst>
        <pc:spChg chg="mod">
          <ac:chgData name="Erik Pan" userId="eacbe0800011d2bc" providerId="LiveId" clId="{BB6306F2-74D7-4C72-9EDE-BA9545580B42}" dt="2020-02-16T20:24:22.007" v="262" actId="6549"/>
          <ac:spMkLst>
            <pc:docMk/>
            <pc:sldMk cId="1143712508" sldId="264"/>
            <ac:spMk id="3" creationId="{2A76917B-3259-BD48-8B14-C9A9094808FC}"/>
          </ac:spMkLst>
        </pc:spChg>
      </pc:sldChg>
      <pc:sldChg chg="modSp">
        <pc:chgData name="Erik Pan" userId="eacbe0800011d2bc" providerId="LiveId" clId="{BB6306F2-74D7-4C72-9EDE-BA9545580B42}" dt="2020-02-15T04:41:45.569" v="147"/>
        <pc:sldMkLst>
          <pc:docMk/>
          <pc:sldMk cId="3680339156" sldId="266"/>
        </pc:sldMkLst>
        <pc:spChg chg="mod">
          <ac:chgData name="Erik Pan" userId="eacbe0800011d2bc" providerId="LiveId" clId="{BB6306F2-74D7-4C72-9EDE-BA9545580B42}" dt="2020-02-15T04:41:45.569" v="147"/>
          <ac:spMkLst>
            <pc:docMk/>
            <pc:sldMk cId="3680339156" sldId="266"/>
            <ac:spMk id="3" creationId="{F64AE09A-4F8F-0D41-B79D-CB28B76BDA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46BE-7431-9C4A-9885-15B8FB3EA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41639-EBBC-CD47-9474-8DF9BC5A1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F6D5-A126-9A43-B4E4-44A8CBD7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C157-18D4-5445-B593-6C7867B292B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DB61B-2459-2949-89B6-E0524237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3A98C-B77D-0F4B-9490-303CC407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9C36-93E4-AA40-8D2D-919B9FA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9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FCAD-97F4-C54A-89CB-3136F5F9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D5442-6F19-F44E-9F8A-48946661F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F8BCB-415B-644B-A0C9-7B2C2BD9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C157-18D4-5445-B593-6C7867B292B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FEF00-BEDF-F94F-B854-75A8418E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0CBA-F780-2E46-859D-2F53F4CD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9C36-93E4-AA40-8D2D-919B9FA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1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623B2-FE8C-294D-BB6F-F628AE8B6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1CB9E-810E-C347-A6B7-12A2C0324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672A-632F-3347-BB13-4A07A9BA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C157-18D4-5445-B593-6C7867B292B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B16AC-B354-EC4B-A9BC-1F272482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AD53B-631F-724B-9890-6E9DDE80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9C36-93E4-AA40-8D2D-919B9FA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2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0F97-9AD9-EF44-AFE9-0324052A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BDFF-FE51-4B4A-8187-D696E1275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7A6D-ED20-494A-B397-91A65B89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C157-18D4-5445-B593-6C7867B292B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EB2AE-30DE-B747-8328-ACE79047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BE6BE-2DF6-024C-A521-B71265ED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9C36-93E4-AA40-8D2D-919B9FA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2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C0CE-E694-0F48-9054-37AAFCA4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0E5D8-18E4-D546-8449-E818B94D7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5B3F4-3900-3B44-ABEF-EEDE355C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C157-18D4-5445-B593-6C7867B292B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2B353-CFBE-5D47-A903-A30BB232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97DAD-CA20-FF48-846C-65D4645A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9C36-93E4-AA40-8D2D-919B9FA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2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B328-4C23-0647-9828-122E28AD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EE4B1-7BB0-C34D-8DF4-3EB9FA003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25DD2-8806-494A-8E28-80D2DA16E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74B50-4130-B047-81BA-AE1EC4FE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C157-18D4-5445-B593-6C7867B292B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8A10B-9AD2-BC42-8645-70437AC1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1BF4A-5D61-4646-80C5-B1BEFD6D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9C36-93E4-AA40-8D2D-919B9FA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6D84-8783-C64E-8128-65596674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25C94-1900-9D41-92F3-29FF75C5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6DAEC-01AC-E046-96FF-442CE9155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1C77B-5FE4-7641-9DBA-879C8FC72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201FD-9F51-0E49-B7BE-AA6F7394C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24720-E609-7D4E-8C87-C97F3558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C157-18D4-5445-B593-6C7867B292B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6A9AB-85FA-9145-9FCC-9B3EBB3C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56387-CBDE-0C4A-8E81-9BEEA532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9C36-93E4-AA40-8D2D-919B9FA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CFF8-21C0-6A43-87B4-3D3F3C38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F5CD3-B8FF-1740-B99F-3EEA5E47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C157-18D4-5445-B593-6C7867B292B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57FE4-18E9-B246-B110-2869B1D7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BA362-0AE9-C647-81E9-9BE85AD9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9C36-93E4-AA40-8D2D-919B9FA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2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BAE47-058F-1347-9451-C079BD2A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C157-18D4-5445-B593-6C7867B292B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9C971-ED26-C84B-9FFF-EAB13836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FDEF1-7944-7A4E-AF4B-5B70DBD9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9C36-93E4-AA40-8D2D-919B9FA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9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E0AA-35FF-C245-B105-58B57FBF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487D-A6CD-414A-BDC3-7655C917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3E381-C5A5-D241-A40E-C67ECB3BE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C988B-8A74-784F-8061-04B4F692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C157-18D4-5445-B593-6C7867B292B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748E7-B5D3-6049-ACFF-76F968F1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69560-7FC9-6D43-A5B9-279E3960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9C36-93E4-AA40-8D2D-919B9FA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2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4AFE-1757-3147-A589-8ECB83B0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57EEE-02FC-894E-8F61-FCA799C28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9A0F2-155E-4446-BCB7-BF5D0567E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9144-DF11-E443-AB42-9EF1A99C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C157-18D4-5445-B593-6C7867B292B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25263-1F52-A14B-9E7C-B3543A46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E6B87-CDB2-2C40-9F02-6D78A9EC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9C36-93E4-AA40-8D2D-919B9FA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3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6F5F0-BAB4-F049-9C3D-F251CEEE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9A926-B6C9-C347-8041-EFC0126AB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9BA95-7A90-A148-97DF-BA0F51114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FC157-18D4-5445-B593-6C7867B292B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9DFD8-FA25-724B-B84C-BEF0B33F1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8058-E6E1-F747-AAE1-0CA39E8A2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99C36-93E4-AA40-8D2D-919B9FA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6C03-BEE1-2C45-BD5D-B29B2EBC7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ECE/CS 498 DS HW 1</a:t>
            </a:r>
            <a:br>
              <a:rPr lang="en-US" dirty="0"/>
            </a:br>
            <a:r>
              <a:rPr lang="en-US" dirty="0"/>
              <a:t>Spring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6CB07-533D-3545-9E4C-1A7B5B53D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Zhonghao Pan</a:t>
            </a:r>
          </a:p>
          <a:p>
            <a:r>
              <a:rPr lang="en-US" dirty="0" err="1"/>
              <a:t>Netid</a:t>
            </a:r>
            <a:r>
              <a:rPr lang="en-US" dirty="0"/>
              <a:t>: zp3</a:t>
            </a:r>
          </a:p>
          <a:p>
            <a:r>
              <a:rPr lang="en-US" dirty="0"/>
              <a:t>Registration Status</a:t>
            </a:r>
            <a:r>
              <a:rPr lang="en-US"/>
              <a:t>: Registered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43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4AFE-D7E8-EE4E-8CFC-80C60D9C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Data Structure to Parse Raw Log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2D983-80AF-B74A-9D84-0A30951B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(</a:t>
            </a:r>
            <a:r>
              <a:rPr lang="en-US" dirty="0" err="1"/>
              <a:t>i</a:t>
            </a:r>
            <a:r>
              <a:rPr lang="en-US" dirty="0"/>
              <a:t>) diagram and (ii) brief explanation of the data structure you used to parse the raw log file</a:t>
            </a:r>
          </a:p>
          <a:p>
            <a:r>
              <a:rPr lang="en-US" dirty="0" err="1"/>
              <a:t>i</a:t>
            </a:r>
            <a:r>
              <a:rPr lang="en-US" dirty="0"/>
              <a:t>) not needed</a:t>
            </a:r>
          </a:p>
          <a:p>
            <a:r>
              <a:rPr lang="en-US" dirty="0"/>
              <a:t>ii) list(index, time, </a:t>
            </a:r>
            <a:r>
              <a:rPr lang="en-US" dirty="0" err="1"/>
              <a:t>proc_name</a:t>
            </a:r>
            <a:r>
              <a:rPr lang="en-US" dirty="0"/>
              <a:t>,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pfaddr</a:t>
            </a:r>
            <a:r>
              <a:rPr lang="en-US" dirty="0"/>
              <a:t>, </a:t>
            </a:r>
            <a:r>
              <a:rPr lang="en-US" dirty="0" err="1"/>
              <a:t>rw</a:t>
            </a:r>
            <a:r>
              <a:rPr lang="en-US" dirty="0"/>
              <a:t>, </a:t>
            </a:r>
            <a:r>
              <a:rPr lang="en-US" dirty="0" err="1"/>
              <a:t>major_minor</a:t>
            </a:r>
            <a:r>
              <a:rPr lang="en-US" dirty="0"/>
              <a:t>, </a:t>
            </a:r>
            <a:r>
              <a:rPr lang="en-US" dirty="0" err="1"/>
              <a:t>resolve_time</a:t>
            </a:r>
            <a:r>
              <a:rPr lang="en-US" dirty="0"/>
              <a:t>, lib, </a:t>
            </a:r>
            <a:r>
              <a:rPr lang="en-US" dirty="0" err="1"/>
              <a:t>addr</a:t>
            </a:r>
            <a:r>
              <a:rPr lang="en-US" dirty="0"/>
              <a:t>, offset)</a:t>
            </a:r>
          </a:p>
          <a:p>
            <a:r>
              <a:rPr lang="en-US" dirty="0"/>
              <a:t>Index + (lib, </a:t>
            </a:r>
            <a:r>
              <a:rPr lang="en-US" dirty="0" err="1"/>
              <a:t>addr</a:t>
            </a:r>
            <a:r>
              <a:rPr lang="en-US" dirty="0"/>
              <a:t>, offset) would be the key of each row in the log</a:t>
            </a:r>
          </a:p>
          <a:p>
            <a:r>
              <a:rPr lang="en-US" dirty="0"/>
              <a:t>e.g. ['1', '1506816069251', '</a:t>
            </a:r>
            <a:r>
              <a:rPr lang="en-US" dirty="0" err="1"/>
              <a:t>firefox</a:t>
            </a:r>
            <a:r>
              <a:rPr lang="en-US" dirty="0"/>
              <a:t>', '13179’, ‘10773289646’, 'R', 'minor', '50', '/</a:t>
            </a:r>
            <a:r>
              <a:rPr lang="en-US" dirty="0" err="1"/>
              <a:t>usr</a:t>
            </a:r>
            <a:r>
              <a:rPr lang="en-US" dirty="0"/>
              <a:t>/lib/x86_64-linux-gnu/libcairo.so.2.11400.10', ‘686943’, ‘16727808’] for the 1</a:t>
            </a:r>
            <a:r>
              <a:rPr lang="en-US" baseline="30000" dirty="0"/>
              <a:t>st</a:t>
            </a:r>
            <a:r>
              <a:rPr lang="en-US" dirty="0"/>
              <a:t> item</a:t>
            </a:r>
          </a:p>
        </p:txBody>
      </p:sp>
    </p:spTree>
    <p:extLst>
      <p:ext uri="{BB962C8B-B14F-4D97-AF65-F5344CB8AC3E}">
        <p14:creationId xmlns:p14="http://schemas.microsoft.com/office/powerpoint/2010/main" val="47350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BA4B-69C9-104A-AAA4-4DFB14E5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B.a.</a:t>
            </a:r>
            <a:r>
              <a:rPr lang="en-US" dirty="0"/>
              <a:t> Time Range Covered By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B8B5-F8EA-0D47-BC11-243BB1E3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Time: 2017-09-30 19:01:09</a:t>
            </a:r>
          </a:p>
          <a:p>
            <a:r>
              <a:rPr lang="en-US" dirty="0"/>
              <a:t>End Time: 2018-01-07 12:59:50</a:t>
            </a:r>
          </a:p>
          <a:p>
            <a:r>
              <a:rPr lang="en-US" dirty="0"/>
              <a:t>Total Duration: 98 days 17:58:41</a:t>
            </a:r>
          </a:p>
        </p:txBody>
      </p:sp>
    </p:spTree>
    <p:extLst>
      <p:ext uri="{BB962C8B-B14F-4D97-AF65-F5344CB8AC3E}">
        <p14:creationId xmlns:p14="http://schemas.microsoft.com/office/powerpoint/2010/main" val="9396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2BD7-20B8-204A-9A30-B0A585A5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B.b</a:t>
            </a:r>
            <a:r>
              <a:rPr lang="en-US" dirty="0"/>
              <a:t>. Unique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78D1E-81E4-884E-9698-14DABBA6A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</a:t>
            </a:r>
          </a:p>
          <a:p>
            <a:pPr lvl="1"/>
            <a:r>
              <a:rPr lang="en-US" dirty="0"/>
              <a:t>The number of unique processes: 12</a:t>
            </a:r>
          </a:p>
          <a:p>
            <a:pPr lvl="1"/>
            <a:r>
              <a:rPr lang="en-US" dirty="0"/>
              <a:t>The name of each process</a:t>
            </a:r>
          </a:p>
          <a:p>
            <a:pPr lvl="1"/>
            <a:r>
              <a:rPr lang="en-US" dirty="0"/>
              <a:t>The number of times each process was executed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7AAB3-0335-4CB4-8E4E-51A8B285E637}"/>
              </a:ext>
            </a:extLst>
          </p:cNvPr>
          <p:cNvSpPr/>
          <p:nvPr/>
        </p:nvSpPr>
        <p:spPr>
          <a:xfrm>
            <a:off x="7859175" y="1640204"/>
            <a:ext cx="2226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name of each process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F8EBA-AFB9-4E3D-9DCE-D044BC45CB0A}"/>
              </a:ext>
            </a:extLst>
          </p:cNvPr>
          <p:cNvSpPr/>
          <p:nvPr/>
        </p:nvSpPr>
        <p:spPr>
          <a:xfrm>
            <a:off x="10085554" y="166544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number of times 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B6BA10-A6E3-47A9-A33F-F7EC051EE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175" y="2034778"/>
            <a:ext cx="3494625" cy="419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9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2BD7-20B8-204A-9A30-B0A585A5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B.c.</a:t>
            </a:r>
            <a:r>
              <a:rPr lang="en-US" dirty="0"/>
              <a:t> Major and Minor Page Faults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95DEB-C994-49AF-9F74-03ED74105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6471"/>
            <a:ext cx="10118834" cy="501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6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2BD7-20B8-204A-9A30-B0A585A5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B.d.</a:t>
            </a:r>
            <a:r>
              <a:rPr lang="en-US" dirty="0"/>
              <a:t> Time to Resolve Page Faults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662D0F-2277-4C67-B4BF-4D495E3DB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057143" cy="43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5C2531-333A-4B87-8208-A996B46B0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43" y="1690688"/>
            <a:ext cx="3066667" cy="4419048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AFA5F19E-9C2C-4075-8023-415A00985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5" y="1252262"/>
            <a:ext cx="37623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26272280-16C3-4FE6-964A-205BF0DAC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49" y="3844925"/>
            <a:ext cx="3819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00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2BD7-20B8-204A-9A30-B0A585A5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C.a. Class Priors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78D1E-81E4-884E-9698-14DABBA6A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priors for all the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BE2B1-285A-4056-A985-3712A6D63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601" y="1825625"/>
            <a:ext cx="3661584" cy="403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9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0A5D-D25A-DA48-9E62-9E23F8F8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C.b.</a:t>
            </a:r>
            <a:r>
              <a:rPr lang="en-US" dirty="0"/>
              <a:t> – C.c. :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917B-3259-BD48-8B14-C9A90948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the page fault was major, which process was it most likely caused by? </a:t>
            </a:r>
          </a:p>
          <a:p>
            <a:r>
              <a:rPr lang="en-US" b="1" dirty="0" err="1"/>
              <a:t>subl</a:t>
            </a:r>
            <a:endParaRPr lang="en-US" dirty="0"/>
          </a:p>
          <a:p>
            <a:r>
              <a:rPr lang="en-US" dirty="0"/>
              <a:t>Given that the page fault was from a read access, which process was it most likely caused by?</a:t>
            </a:r>
          </a:p>
          <a:p>
            <a:r>
              <a:rPr lang="en-US" b="1" dirty="0" err="1"/>
              <a:t>subl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371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75EA-1EAA-7B4A-B105-87609B18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C.d. Appropriate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E09A-4F8F-0D41-B79D-CB28B76B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 sentences or less, explain which model taught in class could be used for classifying the process given information about the fault’s (</a:t>
            </a:r>
            <a:r>
              <a:rPr lang="en-US" dirty="0" err="1"/>
              <a:t>i</a:t>
            </a:r>
            <a:r>
              <a:rPr lang="en-US" dirty="0"/>
              <a:t>) severity and (ii) access type.</a:t>
            </a:r>
          </a:p>
          <a:p>
            <a:r>
              <a:rPr lang="en-US" altLang="zh-CN" b="1" dirty="0" err="1"/>
              <a:t>Navie</a:t>
            </a:r>
            <a:r>
              <a:rPr lang="en-US" altLang="zh-CN" b="1" dirty="0"/>
              <a:t> Bayes Classifier. Frist calculate P(</a:t>
            </a:r>
            <a:r>
              <a:rPr lang="en-US" altLang="zh-CN" b="1" dirty="0" err="1"/>
              <a:t>process|fault,access</a:t>
            </a:r>
            <a:r>
              <a:rPr lang="en-US" altLang="zh-CN" b="1" dirty="0"/>
              <a:t> type) = P(fault, access </a:t>
            </a:r>
            <a:r>
              <a:rPr lang="en-US" altLang="zh-CN" b="1" dirty="0" err="1"/>
              <a:t>type|process</a:t>
            </a:r>
            <a:r>
              <a:rPr lang="en-US" altLang="zh-CN" b="1" dirty="0"/>
              <a:t>) * P(process) / P(fault, access type), and then use MAP to return the argmax of P(</a:t>
            </a:r>
            <a:r>
              <a:rPr lang="en-US" altLang="zh-CN" b="1" dirty="0" err="1"/>
              <a:t>process|fault,access</a:t>
            </a:r>
            <a:r>
              <a:rPr lang="en-US" altLang="zh-CN" b="1" dirty="0"/>
              <a:t> type)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3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388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ECE/CS 498 DS HW 1 Spring 2020</vt:lpstr>
      <vt:lpstr>A. Data Structure to Parse Raw Log File</vt:lpstr>
      <vt:lpstr>B.a. Time Range Covered By Data</vt:lpstr>
      <vt:lpstr>B.b. Unique Processes</vt:lpstr>
      <vt:lpstr>B.c. Major and Minor Page Faults</vt:lpstr>
      <vt:lpstr>B.d. Time to Resolve Page Faults</vt:lpstr>
      <vt:lpstr>C.a. Class Priors</vt:lpstr>
      <vt:lpstr>C.b. – C.c. : Predictions</vt:lpstr>
      <vt:lpstr>C.d. Appropriate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ECE/CS 498 DS HW 1 Spring 2020</dc:title>
  <dc:creator>Vikram Anjur</dc:creator>
  <cp:lastModifiedBy>Erik Pan</cp:lastModifiedBy>
  <cp:revision>19</cp:revision>
  <dcterms:created xsi:type="dcterms:W3CDTF">2020-02-10T05:25:36Z</dcterms:created>
  <dcterms:modified xsi:type="dcterms:W3CDTF">2020-02-16T20:24:23Z</dcterms:modified>
</cp:coreProperties>
</file>