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9" r:id="rId3"/>
    <p:sldId id="270" r:id="rId4"/>
    <p:sldId id="271" r:id="rId5"/>
    <p:sldId id="260" r:id="rId6"/>
    <p:sldId id="262" r:id="rId7"/>
    <p:sldId id="263" r:id="rId8"/>
    <p:sldId id="264" r:id="rId9"/>
    <p:sldId id="265"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A31287-27AD-46CF-8F53-B95DE4637AA2}" v="209" dt="2020-02-20T20:39:53.677"/>
    <p1510:client id="{B97265DC-2222-40F0-9BD3-A6C9E82158FE}" v="17" dt="2020-02-21T22:51:30.6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956BB4E9-F319-418E-9998-7F0942442DC6}"/>
    <pc:docChg chg="addSld modSld">
      <pc:chgData name="" userId="" providerId="" clId="Web-{956BB4E9-F319-418E-9998-7F0942442DC6}" dt="2020-02-13T17:24:45.433" v="317" actId="20577"/>
      <pc:docMkLst>
        <pc:docMk/>
      </pc:docMkLst>
      <pc:sldChg chg="modSp">
        <pc:chgData name="" userId="" providerId="" clId="Web-{956BB4E9-F319-418E-9998-7F0942442DC6}" dt="2020-02-13T17:18:25.334" v="20" actId="20577"/>
        <pc:sldMkLst>
          <pc:docMk/>
          <pc:sldMk cId="514443523" sldId="262"/>
        </pc:sldMkLst>
        <pc:spChg chg="mod">
          <ac:chgData name="" userId="" providerId="" clId="Web-{956BB4E9-F319-418E-9998-7F0942442DC6}" dt="2020-02-13T17:18:25.334" v="20" actId="20577"/>
          <ac:spMkLst>
            <pc:docMk/>
            <pc:sldMk cId="514443523" sldId="262"/>
            <ac:spMk id="5" creationId="{0BCA7D06-09B7-4BE1-9E26-EB931C7C73F0}"/>
          </ac:spMkLst>
        </pc:spChg>
      </pc:sldChg>
      <pc:sldChg chg="modSp new">
        <pc:chgData name="" userId="" providerId="" clId="Web-{956BB4E9-F319-418E-9998-7F0942442DC6}" dt="2020-02-13T17:24:44.277" v="315" actId="20577"/>
        <pc:sldMkLst>
          <pc:docMk/>
          <pc:sldMk cId="562087918" sldId="268"/>
        </pc:sldMkLst>
        <pc:spChg chg="mod">
          <ac:chgData name="" userId="" providerId="" clId="Web-{956BB4E9-F319-418E-9998-7F0942442DC6}" dt="2020-02-13T17:20:23.554" v="39" actId="20577"/>
          <ac:spMkLst>
            <pc:docMk/>
            <pc:sldMk cId="562087918" sldId="268"/>
            <ac:spMk id="2" creationId="{7B83CDE5-42C9-4D0B-8699-54AE0E92E7DF}"/>
          </ac:spMkLst>
        </pc:spChg>
        <pc:spChg chg="mod">
          <ac:chgData name="" userId="" providerId="" clId="Web-{956BB4E9-F319-418E-9998-7F0942442DC6}" dt="2020-02-13T17:24:44.277" v="315" actId="20577"/>
          <ac:spMkLst>
            <pc:docMk/>
            <pc:sldMk cId="562087918" sldId="268"/>
            <ac:spMk id="3" creationId="{16E61A01-0E1B-4E7D-9D0A-A2A5BECF079F}"/>
          </ac:spMkLst>
        </pc:spChg>
      </pc:sldChg>
    </pc:docChg>
  </pc:docChgLst>
  <pc:docChgLst>
    <pc:chgData name="Erik Pan" userId="eacbe0800011d2bc" providerId="LiveId" clId="{B97265DC-2222-40F0-9BD3-A6C9E82158FE}"/>
    <pc:docChg chg="undo custSel addSld delSld modSld">
      <pc:chgData name="Erik Pan" userId="eacbe0800011d2bc" providerId="LiveId" clId="{B97265DC-2222-40F0-9BD3-A6C9E82158FE}" dt="2020-02-21T22:51:30.676" v="991" actId="20577"/>
      <pc:docMkLst>
        <pc:docMk/>
      </pc:docMkLst>
      <pc:sldChg chg="modSp">
        <pc:chgData name="Erik Pan" userId="eacbe0800011d2bc" providerId="LiveId" clId="{B97265DC-2222-40F0-9BD3-A6C9E82158FE}" dt="2020-02-13T17:57:05.583" v="19" actId="20577"/>
        <pc:sldMkLst>
          <pc:docMk/>
          <pc:sldMk cId="3009203704" sldId="256"/>
        </pc:sldMkLst>
        <pc:spChg chg="mod">
          <ac:chgData name="Erik Pan" userId="eacbe0800011d2bc" providerId="LiveId" clId="{B97265DC-2222-40F0-9BD3-A6C9E82158FE}" dt="2020-02-13T17:57:05.583" v="19" actId="20577"/>
          <ac:spMkLst>
            <pc:docMk/>
            <pc:sldMk cId="3009203704" sldId="256"/>
            <ac:spMk id="3" creationId="{2EB99350-515F-46E8-B587-7C3FE28E32C4}"/>
          </ac:spMkLst>
        </pc:spChg>
      </pc:sldChg>
      <pc:sldChg chg="del">
        <pc:chgData name="Erik Pan" userId="eacbe0800011d2bc" providerId="LiveId" clId="{B97265DC-2222-40F0-9BD3-A6C9E82158FE}" dt="2020-02-15T03:45:12.538" v="21" actId="2696"/>
        <pc:sldMkLst>
          <pc:docMk/>
          <pc:sldMk cId="1774812392" sldId="257"/>
        </pc:sldMkLst>
      </pc:sldChg>
      <pc:sldChg chg="del">
        <pc:chgData name="Erik Pan" userId="eacbe0800011d2bc" providerId="LiveId" clId="{B97265DC-2222-40F0-9BD3-A6C9E82158FE}" dt="2020-02-15T03:45:12.542" v="22" actId="2696"/>
        <pc:sldMkLst>
          <pc:docMk/>
          <pc:sldMk cId="195211589" sldId="258"/>
        </pc:sldMkLst>
      </pc:sldChg>
      <pc:sldChg chg="del">
        <pc:chgData name="Erik Pan" userId="eacbe0800011d2bc" providerId="LiveId" clId="{B97265DC-2222-40F0-9BD3-A6C9E82158FE}" dt="2020-02-15T03:45:12.545" v="23" actId="2696"/>
        <pc:sldMkLst>
          <pc:docMk/>
          <pc:sldMk cId="571811517" sldId="259"/>
        </pc:sldMkLst>
      </pc:sldChg>
      <pc:sldChg chg="addSp delSp modSp">
        <pc:chgData name="Erik Pan" userId="eacbe0800011d2bc" providerId="LiveId" clId="{B97265DC-2222-40F0-9BD3-A6C9E82158FE}" dt="2020-02-21T22:47:02.994" v="980" actId="313"/>
        <pc:sldMkLst>
          <pc:docMk/>
          <pc:sldMk cId="506750577" sldId="260"/>
        </pc:sldMkLst>
        <pc:spChg chg="add del">
          <ac:chgData name="Erik Pan" userId="eacbe0800011d2bc" providerId="LiveId" clId="{B97265DC-2222-40F0-9BD3-A6C9E82158FE}" dt="2020-02-15T04:54:11.231" v="80"/>
          <ac:spMkLst>
            <pc:docMk/>
            <pc:sldMk cId="506750577" sldId="260"/>
            <ac:spMk id="2" creationId="{782087FE-DAA0-4721-BA2C-ED54E1FE0FFA}"/>
          </ac:spMkLst>
        </pc:spChg>
        <pc:spChg chg="add del">
          <ac:chgData name="Erik Pan" userId="eacbe0800011d2bc" providerId="LiveId" clId="{B97265DC-2222-40F0-9BD3-A6C9E82158FE}" dt="2020-02-15T04:54:12.311" v="82"/>
          <ac:spMkLst>
            <pc:docMk/>
            <pc:sldMk cId="506750577" sldId="260"/>
            <ac:spMk id="3" creationId="{47662CB9-4AC2-4373-8059-D7190F0E82A7}"/>
          </ac:spMkLst>
        </pc:spChg>
        <pc:spChg chg="mod">
          <ac:chgData name="Erik Pan" userId="eacbe0800011d2bc" providerId="LiveId" clId="{B97265DC-2222-40F0-9BD3-A6C9E82158FE}" dt="2020-02-17T04:19:45.198" v="921" actId="20577"/>
          <ac:spMkLst>
            <pc:docMk/>
            <pc:sldMk cId="506750577" sldId="260"/>
            <ac:spMk id="5" creationId="{0BCA7D06-09B7-4BE1-9E26-EB931C7C73F0}"/>
          </ac:spMkLst>
        </pc:spChg>
        <pc:spChg chg="mod">
          <ac:chgData name="Erik Pan" userId="eacbe0800011d2bc" providerId="LiveId" clId="{B97265DC-2222-40F0-9BD3-A6C9E82158FE}" dt="2020-02-21T22:47:02.994" v="980" actId="313"/>
          <ac:spMkLst>
            <pc:docMk/>
            <pc:sldMk cId="506750577" sldId="260"/>
            <ac:spMk id="6" creationId="{0BB9ACF2-6D11-4B32-9260-99B1E126E401}"/>
          </ac:spMkLst>
        </pc:spChg>
      </pc:sldChg>
      <pc:sldChg chg="addSp delSp modSp">
        <pc:chgData name="Erik Pan" userId="eacbe0800011d2bc" providerId="LiveId" clId="{B97265DC-2222-40F0-9BD3-A6C9E82158FE}" dt="2020-02-21T22:51:30.676" v="991" actId="20577"/>
        <pc:sldMkLst>
          <pc:docMk/>
          <pc:sldMk cId="514443523" sldId="262"/>
        </pc:sldMkLst>
        <pc:spChg chg="add del">
          <ac:chgData name="Erik Pan" userId="eacbe0800011d2bc" providerId="LiveId" clId="{B97265DC-2222-40F0-9BD3-A6C9E82158FE}" dt="2020-02-15T05:06:03.807" v="177"/>
          <ac:spMkLst>
            <pc:docMk/>
            <pc:sldMk cId="514443523" sldId="262"/>
            <ac:spMk id="2" creationId="{2D66B18E-F5FF-4474-AAF4-64E590FDAEF6}"/>
          </ac:spMkLst>
        </pc:spChg>
        <pc:spChg chg="add del">
          <ac:chgData name="Erik Pan" userId="eacbe0800011d2bc" providerId="LiveId" clId="{B97265DC-2222-40F0-9BD3-A6C9E82158FE}" dt="2020-02-17T04:38:50.478" v="936"/>
          <ac:spMkLst>
            <pc:docMk/>
            <pc:sldMk cId="514443523" sldId="262"/>
            <ac:spMk id="2" creationId="{A07E08AB-C9A0-4DA2-B2DB-7D7CD2D6976D}"/>
          </ac:spMkLst>
        </pc:spChg>
        <pc:spChg chg="add del">
          <ac:chgData name="Erik Pan" userId="eacbe0800011d2bc" providerId="LiveId" clId="{B97265DC-2222-40F0-9BD3-A6C9E82158FE}" dt="2020-02-15T06:13:59.905" v="332"/>
          <ac:spMkLst>
            <pc:docMk/>
            <pc:sldMk cId="514443523" sldId="262"/>
            <ac:spMk id="3" creationId="{4D8DCCF2-8B00-4948-B1D2-25E70D5EDF41}"/>
          </ac:spMkLst>
        </pc:spChg>
        <pc:spChg chg="mod">
          <ac:chgData name="Erik Pan" userId="eacbe0800011d2bc" providerId="LiveId" clId="{B97265DC-2222-40F0-9BD3-A6C9E82158FE}" dt="2020-02-15T05:05:56.094" v="175" actId="20577"/>
          <ac:spMkLst>
            <pc:docMk/>
            <pc:sldMk cId="514443523" sldId="262"/>
            <ac:spMk id="5" creationId="{0BCA7D06-09B7-4BE1-9E26-EB931C7C73F0}"/>
          </ac:spMkLst>
        </pc:spChg>
        <pc:spChg chg="mod">
          <ac:chgData name="Erik Pan" userId="eacbe0800011d2bc" providerId="LiveId" clId="{B97265DC-2222-40F0-9BD3-A6C9E82158FE}" dt="2020-02-21T22:51:30.676" v="991" actId="20577"/>
          <ac:spMkLst>
            <pc:docMk/>
            <pc:sldMk cId="514443523" sldId="262"/>
            <ac:spMk id="6" creationId="{0BB9ACF2-6D11-4B32-9260-99B1E126E401}"/>
          </ac:spMkLst>
        </pc:spChg>
        <pc:spChg chg="mod">
          <ac:chgData name="Erik Pan" userId="eacbe0800011d2bc" providerId="LiveId" clId="{B97265DC-2222-40F0-9BD3-A6C9E82158FE}" dt="2020-02-17T04:38:56.193" v="937"/>
          <ac:spMkLst>
            <pc:docMk/>
            <pc:sldMk cId="514443523" sldId="262"/>
            <ac:spMk id="7" creationId="{DC578EC4-6BDA-43C3-8557-8D297788DEA7}"/>
          </ac:spMkLst>
        </pc:spChg>
      </pc:sldChg>
      <pc:sldChg chg="modSp">
        <pc:chgData name="Erik Pan" userId="eacbe0800011d2bc" providerId="LiveId" clId="{B97265DC-2222-40F0-9BD3-A6C9E82158FE}" dt="2020-02-17T04:41:42.685" v="974" actId="20577"/>
        <pc:sldMkLst>
          <pc:docMk/>
          <pc:sldMk cId="1970589078" sldId="263"/>
        </pc:sldMkLst>
        <pc:spChg chg="mod">
          <ac:chgData name="Erik Pan" userId="eacbe0800011d2bc" providerId="LiveId" clId="{B97265DC-2222-40F0-9BD3-A6C9E82158FE}" dt="2020-02-17T04:39:47.454" v="939" actId="6549"/>
          <ac:spMkLst>
            <pc:docMk/>
            <pc:sldMk cId="1970589078" sldId="263"/>
            <ac:spMk id="5" creationId="{0BCA7D06-09B7-4BE1-9E26-EB931C7C73F0}"/>
          </ac:spMkLst>
        </pc:spChg>
        <pc:spChg chg="mod">
          <ac:chgData name="Erik Pan" userId="eacbe0800011d2bc" providerId="LiveId" clId="{B97265DC-2222-40F0-9BD3-A6C9E82158FE}" dt="2020-02-17T04:41:42.685" v="974" actId="20577"/>
          <ac:spMkLst>
            <pc:docMk/>
            <pc:sldMk cId="1970589078" sldId="263"/>
            <ac:spMk id="7" creationId="{DC578EC4-6BDA-43C3-8557-8D297788DEA7}"/>
          </ac:spMkLst>
        </pc:spChg>
      </pc:sldChg>
      <pc:sldChg chg="addSp modSp">
        <pc:chgData name="Erik Pan" userId="eacbe0800011d2bc" providerId="LiveId" clId="{B97265DC-2222-40F0-9BD3-A6C9E82158FE}" dt="2020-02-15T07:03:49.797" v="631"/>
        <pc:sldMkLst>
          <pc:docMk/>
          <pc:sldMk cId="436541502" sldId="264"/>
        </pc:sldMkLst>
        <pc:spChg chg="mod">
          <ac:chgData name="Erik Pan" userId="eacbe0800011d2bc" providerId="LiveId" clId="{B97265DC-2222-40F0-9BD3-A6C9E82158FE}" dt="2020-02-15T06:43:13.006" v="597"/>
          <ac:spMkLst>
            <pc:docMk/>
            <pc:sldMk cId="436541502" sldId="264"/>
            <ac:spMk id="6" creationId="{4235CEC5-F870-4074-B059-0E9117FCF626}"/>
          </ac:spMkLst>
        </pc:spChg>
        <pc:graphicFrameChg chg="add mod modGraphic">
          <ac:chgData name="Erik Pan" userId="eacbe0800011d2bc" providerId="LiveId" clId="{B97265DC-2222-40F0-9BD3-A6C9E82158FE}" dt="2020-02-15T07:03:49.797" v="631"/>
          <ac:graphicFrameMkLst>
            <pc:docMk/>
            <pc:sldMk cId="436541502" sldId="264"/>
            <ac:graphicFrameMk id="2" creationId="{ECA7DD24-FB41-4CF6-B656-33D771FC2D4B}"/>
          </ac:graphicFrameMkLst>
        </pc:graphicFrameChg>
      </pc:sldChg>
      <pc:sldChg chg="modSp">
        <pc:chgData name="Erik Pan" userId="eacbe0800011d2bc" providerId="LiveId" clId="{B97265DC-2222-40F0-9BD3-A6C9E82158FE}" dt="2020-02-21T22:47:29.226" v="982" actId="313"/>
        <pc:sldMkLst>
          <pc:docMk/>
          <pc:sldMk cId="1651234251" sldId="265"/>
        </pc:sldMkLst>
        <pc:spChg chg="mod">
          <ac:chgData name="Erik Pan" userId="eacbe0800011d2bc" providerId="LiveId" clId="{B97265DC-2222-40F0-9BD3-A6C9E82158FE}" dt="2020-02-21T22:47:29.226" v="982" actId="313"/>
          <ac:spMkLst>
            <pc:docMk/>
            <pc:sldMk cId="1651234251" sldId="265"/>
            <ac:spMk id="5" creationId="{0BCA7D06-09B7-4BE1-9E26-EB931C7C73F0}"/>
          </ac:spMkLst>
        </pc:spChg>
      </pc:sldChg>
      <pc:sldChg chg="modSp del">
        <pc:chgData name="Erik Pan" userId="eacbe0800011d2bc" providerId="LiveId" clId="{B97265DC-2222-40F0-9BD3-A6C9E82158FE}" dt="2020-02-15T06:43:34.245" v="601" actId="2696"/>
        <pc:sldMkLst>
          <pc:docMk/>
          <pc:sldMk cId="985745996" sldId="267"/>
        </pc:sldMkLst>
        <pc:spChg chg="mod">
          <ac:chgData name="Erik Pan" userId="eacbe0800011d2bc" providerId="LiveId" clId="{B97265DC-2222-40F0-9BD3-A6C9E82158FE}" dt="2020-02-15T06:43:29.973" v="600" actId="5793"/>
          <ac:spMkLst>
            <pc:docMk/>
            <pc:sldMk cId="985745996" sldId="267"/>
            <ac:spMk id="5" creationId="{0BCA7D06-09B7-4BE1-9E26-EB931C7C73F0}"/>
          </ac:spMkLst>
        </pc:spChg>
      </pc:sldChg>
      <pc:sldChg chg="modSp">
        <pc:chgData name="Erik Pan" userId="eacbe0800011d2bc" providerId="LiveId" clId="{B97265DC-2222-40F0-9BD3-A6C9E82158FE}" dt="2020-02-16T01:10:46.237" v="908" actId="20577"/>
        <pc:sldMkLst>
          <pc:docMk/>
          <pc:sldMk cId="562087918" sldId="268"/>
        </pc:sldMkLst>
        <pc:spChg chg="mod">
          <ac:chgData name="Erik Pan" userId="eacbe0800011d2bc" providerId="LiveId" clId="{B97265DC-2222-40F0-9BD3-A6C9E82158FE}" dt="2020-02-16T01:10:46.237" v="908" actId="20577"/>
          <ac:spMkLst>
            <pc:docMk/>
            <pc:sldMk cId="562087918" sldId="268"/>
            <ac:spMk id="3" creationId="{16E61A01-0E1B-4E7D-9D0A-A2A5BECF079F}"/>
          </ac:spMkLst>
        </pc:spChg>
      </pc:sldChg>
      <pc:sldChg chg="modSp add">
        <pc:chgData name="Erik Pan" userId="eacbe0800011d2bc" providerId="LiveId" clId="{B97265DC-2222-40F0-9BD3-A6C9E82158FE}" dt="2020-02-15T04:53:06.321" v="71" actId="1076"/>
        <pc:sldMkLst>
          <pc:docMk/>
          <pc:sldMk cId="330480738" sldId="269"/>
        </pc:sldMkLst>
        <pc:spChg chg="mod">
          <ac:chgData name="Erik Pan" userId="eacbe0800011d2bc" providerId="LiveId" clId="{B97265DC-2222-40F0-9BD3-A6C9E82158FE}" dt="2020-02-15T04:53:05.209" v="70" actId="1076"/>
          <ac:spMkLst>
            <pc:docMk/>
            <pc:sldMk cId="330480738" sldId="269"/>
            <ac:spMk id="7" creationId="{B39C1227-1A92-4E73-8508-9CF5223FCBE1}"/>
          </ac:spMkLst>
        </pc:spChg>
        <pc:picChg chg="mod">
          <ac:chgData name="Erik Pan" userId="eacbe0800011d2bc" providerId="LiveId" clId="{B97265DC-2222-40F0-9BD3-A6C9E82158FE}" dt="2020-02-15T04:53:06.321" v="71" actId="1076"/>
          <ac:picMkLst>
            <pc:docMk/>
            <pc:sldMk cId="330480738" sldId="269"/>
            <ac:picMk id="1028" creationId="{EB7221A3-6852-473C-BE7F-3966830A56D6}"/>
          </ac:picMkLst>
        </pc:picChg>
      </pc:sldChg>
      <pc:sldChg chg="addSp delSp modSp add">
        <pc:chgData name="Erik Pan" userId="eacbe0800011d2bc" providerId="LiveId" clId="{B97265DC-2222-40F0-9BD3-A6C9E82158FE}" dt="2020-02-16T21:10:32.486" v="913" actId="1076"/>
        <pc:sldMkLst>
          <pc:docMk/>
          <pc:sldMk cId="1176206862" sldId="270"/>
        </pc:sldMkLst>
        <pc:spChg chg="mod">
          <ac:chgData name="Erik Pan" userId="eacbe0800011d2bc" providerId="LiveId" clId="{B97265DC-2222-40F0-9BD3-A6C9E82158FE}" dt="2020-02-16T21:10:28.730" v="911" actId="1076"/>
          <ac:spMkLst>
            <pc:docMk/>
            <pc:sldMk cId="1176206862" sldId="270"/>
            <ac:spMk id="7" creationId="{A6F2C38B-4622-4A40-8AF7-ED4ABC6E390F}"/>
          </ac:spMkLst>
        </pc:spChg>
        <pc:spChg chg="mod">
          <ac:chgData name="Erik Pan" userId="eacbe0800011d2bc" providerId="LiveId" clId="{B97265DC-2222-40F0-9BD3-A6C9E82158FE}" dt="2020-02-16T21:10:30.766" v="912" actId="1076"/>
          <ac:spMkLst>
            <pc:docMk/>
            <pc:sldMk cId="1176206862" sldId="270"/>
            <ac:spMk id="8" creationId="{57171E22-0812-4038-8E65-67049E5DEDB9}"/>
          </ac:spMkLst>
        </pc:spChg>
        <pc:picChg chg="add mod">
          <ac:chgData name="Erik Pan" userId="eacbe0800011d2bc" providerId="LiveId" clId="{B97265DC-2222-40F0-9BD3-A6C9E82158FE}" dt="2020-02-16T21:10:32.486" v="913" actId="1076"/>
          <ac:picMkLst>
            <pc:docMk/>
            <pc:sldMk cId="1176206862" sldId="270"/>
            <ac:picMk id="2050" creationId="{2ECD456C-4DDF-441F-BACD-5D96AAD33FE8}"/>
          </ac:picMkLst>
        </pc:picChg>
        <pc:picChg chg="del">
          <ac:chgData name="Erik Pan" userId="eacbe0800011d2bc" providerId="LiveId" clId="{B97265DC-2222-40F0-9BD3-A6C9E82158FE}" dt="2020-02-15T04:51:53.510" v="45" actId="478"/>
          <ac:picMkLst>
            <pc:docMk/>
            <pc:sldMk cId="1176206862" sldId="270"/>
            <ac:picMk id="2053" creationId="{0F464901-E11E-406C-8996-9B7CD1DC5167}"/>
          </ac:picMkLst>
        </pc:picChg>
      </pc:sldChg>
      <pc:sldChg chg="addSp delSp modSp add">
        <pc:chgData name="Erik Pan" userId="eacbe0800011d2bc" providerId="LiveId" clId="{B97265DC-2222-40F0-9BD3-A6C9E82158FE}" dt="2020-02-15T04:52:13.434" v="51" actId="14100"/>
        <pc:sldMkLst>
          <pc:docMk/>
          <pc:sldMk cId="662026436" sldId="271"/>
        </pc:sldMkLst>
        <pc:picChg chg="add mod">
          <ac:chgData name="Erik Pan" userId="eacbe0800011d2bc" providerId="LiveId" clId="{B97265DC-2222-40F0-9BD3-A6C9E82158FE}" dt="2020-02-15T04:52:13.434" v="51" actId="14100"/>
          <ac:picMkLst>
            <pc:docMk/>
            <pc:sldMk cId="662026436" sldId="271"/>
            <ac:picMk id="1026" creationId="{EAAE2E01-0431-4D5E-8CCD-D2DB48737243}"/>
          </ac:picMkLst>
        </pc:picChg>
        <pc:picChg chg="del">
          <ac:chgData name="Erik Pan" userId="eacbe0800011d2bc" providerId="LiveId" clId="{B97265DC-2222-40F0-9BD3-A6C9E82158FE}" dt="2020-02-15T04:51:47.743" v="41" actId="478"/>
          <ac:picMkLst>
            <pc:docMk/>
            <pc:sldMk cId="662026436" sldId="271"/>
            <ac:picMk id="3074" creationId="{1DD9A642-6183-44E8-BC33-54BF891A2A50}"/>
          </ac:picMkLst>
        </pc:picChg>
      </pc:sldChg>
    </pc:docChg>
  </pc:docChgLst>
  <pc:docChgLst>
    <pc:chgData name="Erik Pan" userId="eacbe0800011d2bc" providerId="LiveId" clId="{37A31287-27AD-46CF-8F53-B95DE4637AA2}"/>
    <pc:docChg chg="undo custSel modSld">
      <pc:chgData name="Erik Pan" userId="eacbe0800011d2bc" providerId="LiveId" clId="{37A31287-27AD-46CF-8F53-B95DE4637AA2}" dt="2020-02-20T20:39:53.677" v="484" actId="16959"/>
      <pc:docMkLst>
        <pc:docMk/>
      </pc:docMkLst>
      <pc:sldChg chg="modSp">
        <pc:chgData name="Erik Pan" userId="eacbe0800011d2bc" providerId="LiveId" clId="{37A31287-27AD-46CF-8F53-B95DE4637AA2}" dt="2020-02-17T16:27:09.314" v="93" actId="20577"/>
        <pc:sldMkLst>
          <pc:docMk/>
          <pc:sldMk cId="3009203704" sldId="256"/>
        </pc:sldMkLst>
        <pc:spChg chg="mod">
          <ac:chgData name="Erik Pan" userId="eacbe0800011d2bc" providerId="LiveId" clId="{37A31287-27AD-46CF-8F53-B95DE4637AA2}" dt="2020-02-17T16:27:09.314" v="93" actId="20577"/>
          <ac:spMkLst>
            <pc:docMk/>
            <pc:sldMk cId="3009203704" sldId="256"/>
            <ac:spMk id="3" creationId="{2EB99350-515F-46E8-B587-7C3FE28E32C4}"/>
          </ac:spMkLst>
        </pc:spChg>
      </pc:sldChg>
      <pc:sldChg chg="addSp delSp modSp">
        <pc:chgData name="Erik Pan" userId="eacbe0800011d2bc" providerId="LiveId" clId="{37A31287-27AD-46CF-8F53-B95DE4637AA2}" dt="2020-02-20T20:39:53.677" v="484" actId="16959"/>
        <pc:sldMkLst>
          <pc:docMk/>
          <pc:sldMk cId="506750577" sldId="260"/>
        </pc:sldMkLst>
        <pc:spChg chg="add del">
          <ac:chgData name="Erik Pan" userId="eacbe0800011d2bc" providerId="LiveId" clId="{37A31287-27AD-46CF-8F53-B95DE4637AA2}" dt="2020-02-20T20:21:27.429" v="363"/>
          <ac:spMkLst>
            <pc:docMk/>
            <pc:sldMk cId="506750577" sldId="260"/>
            <ac:spMk id="2" creationId="{BFD59332-AB97-4B9F-9222-D54DA29A4AC7}"/>
          </ac:spMkLst>
        </pc:spChg>
        <pc:spChg chg="mod">
          <ac:chgData name="Erik Pan" userId="eacbe0800011d2bc" providerId="LiveId" clId="{37A31287-27AD-46CF-8F53-B95DE4637AA2}" dt="2020-02-20T20:39:53.677" v="484" actId="16959"/>
          <ac:spMkLst>
            <pc:docMk/>
            <pc:sldMk cId="506750577" sldId="260"/>
            <ac:spMk id="5" creationId="{0BCA7D06-09B7-4BE1-9E26-EB931C7C73F0}"/>
          </ac:spMkLst>
        </pc:spChg>
      </pc:sldChg>
      <pc:sldChg chg="modSp">
        <pc:chgData name="Erik Pan" userId="eacbe0800011d2bc" providerId="LiveId" clId="{37A31287-27AD-46CF-8F53-B95DE4637AA2}" dt="2020-02-20T20:18:22.811" v="325"/>
        <pc:sldMkLst>
          <pc:docMk/>
          <pc:sldMk cId="514443523" sldId="262"/>
        </pc:sldMkLst>
        <pc:spChg chg="mod">
          <ac:chgData name="Erik Pan" userId="eacbe0800011d2bc" providerId="LiveId" clId="{37A31287-27AD-46CF-8F53-B95DE4637AA2}" dt="2020-02-17T22:19:30.521" v="100"/>
          <ac:spMkLst>
            <pc:docMk/>
            <pc:sldMk cId="514443523" sldId="262"/>
            <ac:spMk id="6" creationId="{0BB9ACF2-6D11-4B32-9260-99B1E126E401}"/>
          </ac:spMkLst>
        </pc:spChg>
        <pc:spChg chg="mod">
          <ac:chgData name="Erik Pan" userId="eacbe0800011d2bc" providerId="LiveId" clId="{37A31287-27AD-46CF-8F53-B95DE4637AA2}" dt="2020-02-20T20:18:22.811" v="325"/>
          <ac:spMkLst>
            <pc:docMk/>
            <pc:sldMk cId="514443523" sldId="262"/>
            <ac:spMk id="7" creationId="{DC578EC4-6BDA-43C3-8557-8D297788DEA7}"/>
          </ac:spMkLst>
        </pc:spChg>
      </pc:sldChg>
      <pc:sldChg chg="modSp">
        <pc:chgData name="Erik Pan" userId="eacbe0800011d2bc" providerId="LiveId" clId="{37A31287-27AD-46CF-8F53-B95DE4637AA2}" dt="2020-02-17T22:19:54.968" v="104" actId="20577"/>
        <pc:sldMkLst>
          <pc:docMk/>
          <pc:sldMk cId="1970589078" sldId="263"/>
        </pc:sldMkLst>
        <pc:spChg chg="mod">
          <ac:chgData name="Erik Pan" userId="eacbe0800011d2bc" providerId="LiveId" clId="{37A31287-27AD-46CF-8F53-B95DE4637AA2}" dt="2020-02-17T22:19:54.968" v="104" actId="20577"/>
          <ac:spMkLst>
            <pc:docMk/>
            <pc:sldMk cId="1970589078" sldId="263"/>
            <ac:spMk id="5" creationId="{0BCA7D06-09B7-4BE1-9E26-EB931C7C73F0}"/>
          </ac:spMkLst>
        </pc:spChg>
      </pc:sldChg>
      <pc:sldChg chg="addSp delSp modSp">
        <pc:chgData name="Erik Pan" userId="eacbe0800011d2bc" providerId="LiveId" clId="{37A31287-27AD-46CF-8F53-B95DE4637AA2}" dt="2020-02-17T22:50:36.673" v="282" actId="1076"/>
        <pc:sldMkLst>
          <pc:docMk/>
          <pc:sldMk cId="436541502" sldId="264"/>
        </pc:sldMkLst>
        <pc:spChg chg="mod">
          <ac:chgData name="Erik Pan" userId="eacbe0800011d2bc" providerId="LiveId" clId="{37A31287-27AD-46CF-8F53-B95DE4637AA2}" dt="2020-02-17T16:22:23.802" v="34" actId="20577"/>
          <ac:spMkLst>
            <pc:docMk/>
            <pc:sldMk cId="436541502" sldId="264"/>
            <ac:spMk id="6" creationId="{4235CEC5-F870-4074-B059-0E9117FCF626}"/>
          </ac:spMkLst>
        </pc:spChg>
        <pc:graphicFrameChg chg="del modGraphic">
          <ac:chgData name="Erik Pan" userId="eacbe0800011d2bc" providerId="LiveId" clId="{37A31287-27AD-46CF-8F53-B95DE4637AA2}" dt="2020-02-17T22:26:12.927" v="216" actId="478"/>
          <ac:graphicFrameMkLst>
            <pc:docMk/>
            <pc:sldMk cId="436541502" sldId="264"/>
            <ac:graphicFrameMk id="2" creationId="{ECA7DD24-FB41-4CF6-B656-33D771FC2D4B}"/>
          </ac:graphicFrameMkLst>
        </pc:graphicFrameChg>
        <pc:graphicFrameChg chg="add mod modGraphic">
          <ac:chgData name="Erik Pan" userId="eacbe0800011d2bc" providerId="LiveId" clId="{37A31287-27AD-46CF-8F53-B95DE4637AA2}" dt="2020-02-17T22:49:07.300" v="275" actId="20577"/>
          <ac:graphicFrameMkLst>
            <pc:docMk/>
            <pc:sldMk cId="436541502" sldId="264"/>
            <ac:graphicFrameMk id="3" creationId="{0D5F9D52-D955-48BE-8668-002C129C32B8}"/>
          </ac:graphicFrameMkLst>
        </pc:graphicFrameChg>
        <pc:graphicFrameChg chg="add mod modGraphic">
          <ac:chgData name="Erik Pan" userId="eacbe0800011d2bc" providerId="LiveId" clId="{37A31287-27AD-46CF-8F53-B95DE4637AA2}" dt="2020-02-17T22:50:31.152" v="281" actId="14100"/>
          <ac:graphicFrameMkLst>
            <pc:docMk/>
            <pc:sldMk cId="436541502" sldId="264"/>
            <ac:graphicFrameMk id="8" creationId="{7849B61E-C3C4-419D-90DC-C18BBD8047A6}"/>
          </ac:graphicFrameMkLst>
        </pc:graphicFrameChg>
        <pc:graphicFrameChg chg="add mod modGraphic">
          <ac:chgData name="Erik Pan" userId="eacbe0800011d2bc" providerId="LiveId" clId="{37A31287-27AD-46CF-8F53-B95DE4637AA2}" dt="2020-02-17T22:50:36.673" v="282" actId="1076"/>
          <ac:graphicFrameMkLst>
            <pc:docMk/>
            <pc:sldMk cId="436541502" sldId="264"/>
            <ac:graphicFrameMk id="9" creationId="{543744B7-77E4-4B03-8846-EF27AD1F76F2}"/>
          </ac:graphicFrameMkLst>
        </pc:graphicFrameChg>
      </pc:sldChg>
      <pc:sldChg chg="modSp">
        <pc:chgData name="Erik Pan" userId="eacbe0800011d2bc" providerId="LiveId" clId="{37A31287-27AD-46CF-8F53-B95DE4637AA2}" dt="2020-02-17T16:25:29.348" v="67"/>
        <pc:sldMkLst>
          <pc:docMk/>
          <pc:sldMk cId="1651234251" sldId="265"/>
        </pc:sldMkLst>
        <pc:spChg chg="mod">
          <ac:chgData name="Erik Pan" userId="eacbe0800011d2bc" providerId="LiveId" clId="{37A31287-27AD-46CF-8F53-B95DE4637AA2}" dt="2020-02-17T16:25:29.348" v="67"/>
          <ac:spMkLst>
            <pc:docMk/>
            <pc:sldMk cId="1651234251" sldId="265"/>
            <ac:spMk id="5" creationId="{0BCA7D06-09B7-4BE1-9E26-EB931C7C73F0}"/>
          </ac:spMkLst>
        </pc:spChg>
      </pc:sldChg>
      <pc:sldChg chg="modSp">
        <pc:chgData name="Erik Pan" userId="eacbe0800011d2bc" providerId="LiveId" clId="{37A31287-27AD-46CF-8F53-B95DE4637AA2}" dt="2020-02-17T16:26:29.341" v="89" actId="20577"/>
        <pc:sldMkLst>
          <pc:docMk/>
          <pc:sldMk cId="562087918" sldId="268"/>
        </pc:sldMkLst>
        <pc:spChg chg="mod">
          <ac:chgData name="Erik Pan" userId="eacbe0800011d2bc" providerId="LiveId" clId="{37A31287-27AD-46CF-8F53-B95DE4637AA2}" dt="2020-02-17T16:26:29.341" v="89" actId="20577"/>
          <ac:spMkLst>
            <pc:docMk/>
            <pc:sldMk cId="562087918" sldId="268"/>
            <ac:spMk id="3" creationId="{16E61A01-0E1B-4E7D-9D0A-A2A5BECF079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EC7AC-6A48-4DF8-B50B-D3E3C029391B}" type="datetimeFigureOut">
              <a:rPr lang="en-US" smtClean="0"/>
              <a:t>2/21/2020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AC6D86-79F6-40A1-814A-F64D7C0906A3}" type="slidenum">
              <a:rPr lang="en-US" smtClean="0"/>
              <a:t>‹#›</a:t>
            </a:fld>
            <a:endParaRPr lang="en-US"/>
          </a:p>
        </p:txBody>
      </p:sp>
    </p:spTree>
    <p:extLst>
      <p:ext uri="{BB962C8B-B14F-4D97-AF65-F5344CB8AC3E}">
        <p14:creationId xmlns:p14="http://schemas.microsoft.com/office/powerpoint/2010/main" val="1616157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1AC6D86-79F6-40A1-814A-F64D7C0906A3}" type="slidenum">
              <a:rPr lang="en-US" smtClean="0"/>
              <a:t>5</a:t>
            </a:fld>
            <a:endParaRPr lang="en-US"/>
          </a:p>
        </p:txBody>
      </p:sp>
    </p:spTree>
    <p:extLst>
      <p:ext uri="{BB962C8B-B14F-4D97-AF65-F5344CB8AC3E}">
        <p14:creationId xmlns:p14="http://schemas.microsoft.com/office/powerpoint/2010/main" val="3481298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DFCBE-6DB1-4B1B-ABB3-B63202E8D2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827F89-5F03-480E-8C39-BE7723C384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E4A6B9-7556-400B-B4AC-433AB578CDD8}"/>
              </a:ext>
            </a:extLst>
          </p:cNvPr>
          <p:cNvSpPr>
            <a:spLocks noGrp="1"/>
          </p:cNvSpPr>
          <p:nvPr>
            <p:ph type="dt" sz="half" idx="10"/>
          </p:nvPr>
        </p:nvSpPr>
        <p:spPr/>
        <p:txBody>
          <a:bodyPr/>
          <a:lstStyle/>
          <a:p>
            <a:fld id="{3E188059-9AAA-48DC-89EE-5FBEEAFD7015}" type="datetimeFigureOut">
              <a:rPr lang="en-US" smtClean="0"/>
              <a:t>2/21/2020</a:t>
            </a:fld>
            <a:endParaRPr lang="en-US"/>
          </a:p>
        </p:txBody>
      </p:sp>
      <p:sp>
        <p:nvSpPr>
          <p:cNvPr id="5" name="Footer Placeholder 4">
            <a:extLst>
              <a:ext uri="{FF2B5EF4-FFF2-40B4-BE49-F238E27FC236}">
                <a16:creationId xmlns:a16="http://schemas.microsoft.com/office/drawing/2014/main" id="{6045D331-7D15-4DA4-9B6F-F190125341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30A0A-8960-4A73-8B9B-F8E284CD4E85}"/>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61329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2A10-4392-4AD6-929E-227E4B3B47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A247C7-ACB2-4E0E-947E-8988FB3C96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FAB833-3184-47A5-BCD6-9C53ACE79098}"/>
              </a:ext>
            </a:extLst>
          </p:cNvPr>
          <p:cNvSpPr>
            <a:spLocks noGrp="1"/>
          </p:cNvSpPr>
          <p:nvPr>
            <p:ph type="dt" sz="half" idx="10"/>
          </p:nvPr>
        </p:nvSpPr>
        <p:spPr/>
        <p:txBody>
          <a:bodyPr/>
          <a:lstStyle/>
          <a:p>
            <a:fld id="{3E188059-9AAA-48DC-89EE-5FBEEAFD7015}" type="datetimeFigureOut">
              <a:rPr lang="en-US" smtClean="0"/>
              <a:t>2/21/2020</a:t>
            </a:fld>
            <a:endParaRPr lang="en-US"/>
          </a:p>
        </p:txBody>
      </p:sp>
      <p:sp>
        <p:nvSpPr>
          <p:cNvPr id="5" name="Footer Placeholder 4">
            <a:extLst>
              <a:ext uri="{FF2B5EF4-FFF2-40B4-BE49-F238E27FC236}">
                <a16:creationId xmlns:a16="http://schemas.microsoft.com/office/drawing/2014/main" id="{9653F833-8BC8-45EA-BFF4-903E11DA59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28BB2-8FD9-4424-8EFC-E18CCD35F3C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49065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0B9A8D-1CA7-4961-BA18-89263A7A9C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E6AFE6-DCBD-431E-99D6-4B35487B7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7024D0-0311-48D0-805E-85C27A02FCFB}"/>
              </a:ext>
            </a:extLst>
          </p:cNvPr>
          <p:cNvSpPr>
            <a:spLocks noGrp="1"/>
          </p:cNvSpPr>
          <p:nvPr>
            <p:ph type="dt" sz="half" idx="10"/>
          </p:nvPr>
        </p:nvSpPr>
        <p:spPr/>
        <p:txBody>
          <a:bodyPr/>
          <a:lstStyle/>
          <a:p>
            <a:fld id="{3E188059-9AAA-48DC-89EE-5FBEEAFD7015}" type="datetimeFigureOut">
              <a:rPr lang="en-US" smtClean="0"/>
              <a:t>2/21/2020</a:t>
            </a:fld>
            <a:endParaRPr lang="en-US"/>
          </a:p>
        </p:txBody>
      </p:sp>
      <p:sp>
        <p:nvSpPr>
          <p:cNvPr id="5" name="Footer Placeholder 4">
            <a:extLst>
              <a:ext uri="{FF2B5EF4-FFF2-40B4-BE49-F238E27FC236}">
                <a16:creationId xmlns:a16="http://schemas.microsoft.com/office/drawing/2014/main" id="{0AF29561-9855-4E6C-9663-CE83B4D24E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55B88F-4F71-430C-BC5E-4767A183897E}"/>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477933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77E35-505C-4661-A350-D48332BDC7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F70C6E-F342-4085-9221-5AD8946E16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9BF7A-7D25-491C-B744-D0ABCF198FE4}"/>
              </a:ext>
            </a:extLst>
          </p:cNvPr>
          <p:cNvSpPr>
            <a:spLocks noGrp="1"/>
          </p:cNvSpPr>
          <p:nvPr>
            <p:ph type="dt" sz="half" idx="10"/>
          </p:nvPr>
        </p:nvSpPr>
        <p:spPr/>
        <p:txBody>
          <a:bodyPr/>
          <a:lstStyle/>
          <a:p>
            <a:fld id="{3E188059-9AAA-48DC-89EE-5FBEEAFD7015}" type="datetimeFigureOut">
              <a:rPr lang="en-US" smtClean="0"/>
              <a:t>2/21/2020</a:t>
            </a:fld>
            <a:endParaRPr lang="en-US"/>
          </a:p>
        </p:txBody>
      </p:sp>
      <p:sp>
        <p:nvSpPr>
          <p:cNvPr id="5" name="Footer Placeholder 4">
            <a:extLst>
              <a:ext uri="{FF2B5EF4-FFF2-40B4-BE49-F238E27FC236}">
                <a16:creationId xmlns:a16="http://schemas.microsoft.com/office/drawing/2014/main" id="{4723326B-FE5C-41FB-A57A-2C06A95C1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8C87B-7262-41A1-984D-9A9F516C9AE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872674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BCC57-6B97-4750-840C-2BEC36155A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0FC807-4BBA-43DA-BD60-91F14B89F3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831A53-092A-49DD-A391-80F1BF0353B8}"/>
              </a:ext>
            </a:extLst>
          </p:cNvPr>
          <p:cNvSpPr>
            <a:spLocks noGrp="1"/>
          </p:cNvSpPr>
          <p:nvPr>
            <p:ph type="dt" sz="half" idx="10"/>
          </p:nvPr>
        </p:nvSpPr>
        <p:spPr/>
        <p:txBody>
          <a:bodyPr/>
          <a:lstStyle/>
          <a:p>
            <a:fld id="{3E188059-9AAA-48DC-89EE-5FBEEAFD7015}" type="datetimeFigureOut">
              <a:rPr lang="en-US" smtClean="0"/>
              <a:t>2/21/2020</a:t>
            </a:fld>
            <a:endParaRPr lang="en-US"/>
          </a:p>
        </p:txBody>
      </p:sp>
      <p:sp>
        <p:nvSpPr>
          <p:cNvPr id="5" name="Footer Placeholder 4">
            <a:extLst>
              <a:ext uri="{FF2B5EF4-FFF2-40B4-BE49-F238E27FC236}">
                <a16:creationId xmlns:a16="http://schemas.microsoft.com/office/drawing/2014/main" id="{8332A654-A90A-44B0-89D2-053451B8F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49B6D-5E6E-419E-9334-9804D8E0CAE4}"/>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74145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2B782-8610-4B71-90D7-D32DE75E1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240769-AC98-4BF6-A45E-619E93F6FB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E1DA5C-DA0E-42B7-940E-E41510EDB1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790389-2245-405F-9E20-71C011FFE4CD}"/>
              </a:ext>
            </a:extLst>
          </p:cNvPr>
          <p:cNvSpPr>
            <a:spLocks noGrp="1"/>
          </p:cNvSpPr>
          <p:nvPr>
            <p:ph type="dt" sz="half" idx="10"/>
          </p:nvPr>
        </p:nvSpPr>
        <p:spPr/>
        <p:txBody>
          <a:bodyPr/>
          <a:lstStyle/>
          <a:p>
            <a:fld id="{3E188059-9AAA-48DC-89EE-5FBEEAFD7015}" type="datetimeFigureOut">
              <a:rPr lang="en-US" smtClean="0"/>
              <a:t>2/21/2020</a:t>
            </a:fld>
            <a:endParaRPr lang="en-US"/>
          </a:p>
        </p:txBody>
      </p:sp>
      <p:sp>
        <p:nvSpPr>
          <p:cNvPr id="6" name="Footer Placeholder 5">
            <a:extLst>
              <a:ext uri="{FF2B5EF4-FFF2-40B4-BE49-F238E27FC236}">
                <a16:creationId xmlns:a16="http://schemas.microsoft.com/office/drawing/2014/main" id="{4E0CAB5F-B68F-4088-8F0A-1B7AE70DB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856F76-EAF7-447B-A724-796F5906DE50}"/>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405423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382D-B994-48A0-8D4F-9E4B26578A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2F2DA7-E357-4E79-948E-14D93DCAF9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284071-8705-4799-8505-F7A64CE7F6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2FB189-7903-4216-B49A-7154E16F4C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3E4BF6-3478-4A51-B0E0-311602840B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80C5DD-4E94-4EB1-AC14-0485D50EA071}"/>
              </a:ext>
            </a:extLst>
          </p:cNvPr>
          <p:cNvSpPr>
            <a:spLocks noGrp="1"/>
          </p:cNvSpPr>
          <p:nvPr>
            <p:ph type="dt" sz="half" idx="10"/>
          </p:nvPr>
        </p:nvSpPr>
        <p:spPr/>
        <p:txBody>
          <a:bodyPr/>
          <a:lstStyle/>
          <a:p>
            <a:fld id="{3E188059-9AAA-48DC-89EE-5FBEEAFD7015}" type="datetimeFigureOut">
              <a:rPr lang="en-US" smtClean="0"/>
              <a:t>2/21/2020</a:t>
            </a:fld>
            <a:endParaRPr lang="en-US"/>
          </a:p>
        </p:txBody>
      </p:sp>
      <p:sp>
        <p:nvSpPr>
          <p:cNvPr id="8" name="Footer Placeholder 7">
            <a:extLst>
              <a:ext uri="{FF2B5EF4-FFF2-40B4-BE49-F238E27FC236}">
                <a16:creationId xmlns:a16="http://schemas.microsoft.com/office/drawing/2014/main" id="{D895A404-6C0D-4DE9-BA53-8A44E6CED1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2AA75B-2B1B-410F-84AE-A3A3FF2567DB}"/>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0001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8FBC-69EF-4DD9-A569-18FE7BEA9C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C4B2D2-5DD7-4833-BF51-F3E697E78E13}"/>
              </a:ext>
            </a:extLst>
          </p:cNvPr>
          <p:cNvSpPr>
            <a:spLocks noGrp="1"/>
          </p:cNvSpPr>
          <p:nvPr>
            <p:ph type="dt" sz="half" idx="10"/>
          </p:nvPr>
        </p:nvSpPr>
        <p:spPr/>
        <p:txBody>
          <a:bodyPr/>
          <a:lstStyle/>
          <a:p>
            <a:fld id="{3E188059-9AAA-48DC-89EE-5FBEEAFD7015}" type="datetimeFigureOut">
              <a:rPr lang="en-US" smtClean="0"/>
              <a:t>2/21/2020</a:t>
            </a:fld>
            <a:endParaRPr lang="en-US"/>
          </a:p>
        </p:txBody>
      </p:sp>
      <p:sp>
        <p:nvSpPr>
          <p:cNvPr id="4" name="Footer Placeholder 3">
            <a:extLst>
              <a:ext uri="{FF2B5EF4-FFF2-40B4-BE49-F238E27FC236}">
                <a16:creationId xmlns:a16="http://schemas.microsoft.com/office/drawing/2014/main" id="{28AD6132-210B-4CCA-8F36-457AF6D114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006A77-955F-4304-B865-89A9DB6C02C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19700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ED2AAF-04D4-4E97-90BC-98A9334B1E25}"/>
              </a:ext>
            </a:extLst>
          </p:cNvPr>
          <p:cNvSpPr>
            <a:spLocks noGrp="1"/>
          </p:cNvSpPr>
          <p:nvPr>
            <p:ph type="dt" sz="half" idx="10"/>
          </p:nvPr>
        </p:nvSpPr>
        <p:spPr/>
        <p:txBody>
          <a:bodyPr/>
          <a:lstStyle/>
          <a:p>
            <a:fld id="{3E188059-9AAA-48DC-89EE-5FBEEAFD7015}" type="datetimeFigureOut">
              <a:rPr lang="en-US" smtClean="0"/>
              <a:t>2/21/2020</a:t>
            </a:fld>
            <a:endParaRPr lang="en-US"/>
          </a:p>
        </p:txBody>
      </p:sp>
      <p:sp>
        <p:nvSpPr>
          <p:cNvPr id="3" name="Footer Placeholder 2">
            <a:extLst>
              <a:ext uri="{FF2B5EF4-FFF2-40B4-BE49-F238E27FC236}">
                <a16:creationId xmlns:a16="http://schemas.microsoft.com/office/drawing/2014/main" id="{243C425C-C440-4075-ACA5-C1D56B2B5B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1C4AAB-D376-4EBC-A9E4-D7136266676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78706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ABF48-9894-41D6-882C-1DA7612CD6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1E3B81-8A03-4EC3-9688-4554E6B72F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6CC1B8-EDD4-4827-B8F9-DB74D76F4D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24718D-9C3F-4FC8-B203-6B74BA38AE38}"/>
              </a:ext>
            </a:extLst>
          </p:cNvPr>
          <p:cNvSpPr>
            <a:spLocks noGrp="1"/>
          </p:cNvSpPr>
          <p:nvPr>
            <p:ph type="dt" sz="half" idx="10"/>
          </p:nvPr>
        </p:nvSpPr>
        <p:spPr/>
        <p:txBody>
          <a:bodyPr/>
          <a:lstStyle/>
          <a:p>
            <a:fld id="{3E188059-9AAA-48DC-89EE-5FBEEAFD7015}" type="datetimeFigureOut">
              <a:rPr lang="en-US" smtClean="0"/>
              <a:t>2/21/2020</a:t>
            </a:fld>
            <a:endParaRPr lang="en-US"/>
          </a:p>
        </p:txBody>
      </p:sp>
      <p:sp>
        <p:nvSpPr>
          <p:cNvPr id="6" name="Footer Placeholder 5">
            <a:extLst>
              <a:ext uri="{FF2B5EF4-FFF2-40B4-BE49-F238E27FC236}">
                <a16:creationId xmlns:a16="http://schemas.microsoft.com/office/drawing/2014/main" id="{D6B75A3E-4DC6-4D95-A3BD-912F1D88EA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B54BB3-8FC3-4B57-88F0-31B2C64B6D2C}"/>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774298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EF8A6-387D-47A4-BCDF-FEAA035CC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94CD6C-C2AF-453A-9CB0-F714B8AD52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F3F76D-857D-4B16-A2BC-374B310E13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0A6D72-CBEB-4011-B246-606AB821B153}"/>
              </a:ext>
            </a:extLst>
          </p:cNvPr>
          <p:cNvSpPr>
            <a:spLocks noGrp="1"/>
          </p:cNvSpPr>
          <p:nvPr>
            <p:ph type="dt" sz="half" idx="10"/>
          </p:nvPr>
        </p:nvSpPr>
        <p:spPr/>
        <p:txBody>
          <a:bodyPr/>
          <a:lstStyle/>
          <a:p>
            <a:fld id="{3E188059-9AAA-48DC-89EE-5FBEEAFD7015}" type="datetimeFigureOut">
              <a:rPr lang="en-US" smtClean="0"/>
              <a:t>2/21/2020</a:t>
            </a:fld>
            <a:endParaRPr lang="en-US"/>
          </a:p>
        </p:txBody>
      </p:sp>
      <p:sp>
        <p:nvSpPr>
          <p:cNvPr id="6" name="Footer Placeholder 5">
            <a:extLst>
              <a:ext uri="{FF2B5EF4-FFF2-40B4-BE49-F238E27FC236}">
                <a16:creationId xmlns:a16="http://schemas.microsoft.com/office/drawing/2014/main" id="{790E3350-AE6F-44D4-BEA6-2A35AC3AA3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129DF1-7DC0-4B81-A968-7306E0800AD2}"/>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054195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C55863-BB60-4FF4-85D6-6B118FC882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078557-7DD6-4B28-BA8C-D3F3929D37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D5A98B-4738-4F2D-90A0-F4C6B13AE1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188059-9AAA-48DC-89EE-5FBEEAFD7015}" type="datetimeFigureOut">
              <a:rPr lang="en-US" smtClean="0"/>
              <a:t>2/21/2020</a:t>
            </a:fld>
            <a:endParaRPr lang="en-US"/>
          </a:p>
        </p:txBody>
      </p:sp>
      <p:sp>
        <p:nvSpPr>
          <p:cNvPr id="5" name="Footer Placeholder 4">
            <a:extLst>
              <a:ext uri="{FF2B5EF4-FFF2-40B4-BE49-F238E27FC236}">
                <a16:creationId xmlns:a16="http://schemas.microsoft.com/office/drawing/2014/main" id="{E918DDC2-751E-4099-9875-B5427FD6A4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9B6D0F-00D3-413A-9770-DECD2ADBF3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74501-02F2-42F1-90D6-E966BB7EDBE6}" type="slidenum">
              <a:rPr lang="en-US" smtClean="0"/>
              <a:t>‹#›</a:t>
            </a:fld>
            <a:endParaRPr lang="en-US"/>
          </a:p>
        </p:txBody>
      </p:sp>
    </p:spTree>
    <p:extLst>
      <p:ext uri="{BB962C8B-B14F-4D97-AF65-F5344CB8AC3E}">
        <p14:creationId xmlns:p14="http://schemas.microsoft.com/office/powerpoint/2010/main" val="4116097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58D29-D508-45F5-9FC4-04EE61C2DC6F}"/>
              </a:ext>
            </a:extLst>
          </p:cNvPr>
          <p:cNvSpPr>
            <a:spLocks noGrp="1"/>
          </p:cNvSpPr>
          <p:nvPr>
            <p:ph type="ctrTitle"/>
          </p:nvPr>
        </p:nvSpPr>
        <p:spPr/>
        <p:txBody>
          <a:bodyPr/>
          <a:lstStyle/>
          <a:p>
            <a:r>
              <a:rPr lang="en-US"/>
              <a:t>Mini-Project 1</a:t>
            </a:r>
            <a:br>
              <a:rPr lang="en-US"/>
            </a:br>
            <a:r>
              <a:rPr lang="en-US" sz="3200"/>
              <a:t>ECE/CS 498DS</a:t>
            </a:r>
            <a:br>
              <a:rPr lang="en-US" sz="3200"/>
            </a:br>
            <a:r>
              <a:rPr lang="en-US" sz="3200"/>
              <a:t>Spring 2020</a:t>
            </a:r>
          </a:p>
        </p:txBody>
      </p:sp>
      <p:sp>
        <p:nvSpPr>
          <p:cNvPr id="3" name="Subtitle 2">
            <a:extLst>
              <a:ext uri="{FF2B5EF4-FFF2-40B4-BE49-F238E27FC236}">
                <a16:creationId xmlns:a16="http://schemas.microsoft.com/office/drawing/2014/main" id="{2EB99350-515F-46E8-B587-7C3FE28E32C4}"/>
              </a:ext>
            </a:extLst>
          </p:cNvPr>
          <p:cNvSpPr>
            <a:spLocks noGrp="1"/>
          </p:cNvSpPr>
          <p:nvPr>
            <p:ph type="subTitle" idx="1"/>
          </p:nvPr>
        </p:nvSpPr>
        <p:spPr/>
        <p:txBody>
          <a:bodyPr/>
          <a:lstStyle/>
          <a:p>
            <a:r>
              <a:rPr lang="en-US"/>
              <a:t>Erik Pan (zp3)</a:t>
            </a:r>
          </a:p>
        </p:txBody>
      </p:sp>
    </p:spTree>
    <p:extLst>
      <p:ext uri="{BB962C8B-B14F-4D97-AF65-F5344CB8AC3E}">
        <p14:creationId xmlns:p14="http://schemas.microsoft.com/office/powerpoint/2010/main" val="3009203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CDE5-42C9-4D0B-8699-54AE0E92E7DF}"/>
              </a:ext>
            </a:extLst>
          </p:cNvPr>
          <p:cNvSpPr>
            <a:spLocks noGrp="1"/>
          </p:cNvSpPr>
          <p:nvPr>
            <p:ph type="title"/>
          </p:nvPr>
        </p:nvSpPr>
        <p:spPr/>
        <p:txBody>
          <a:bodyPr/>
          <a:lstStyle/>
          <a:p>
            <a:r>
              <a:rPr lang="en-US">
                <a:cs typeface="Calibri Light"/>
              </a:rPr>
              <a:t>Insights on AV safety</a:t>
            </a:r>
            <a:endParaRPr lang="en-US"/>
          </a:p>
        </p:txBody>
      </p:sp>
      <p:sp>
        <p:nvSpPr>
          <p:cNvPr id="3" name="Content Placeholder 2">
            <a:extLst>
              <a:ext uri="{FF2B5EF4-FFF2-40B4-BE49-F238E27FC236}">
                <a16:creationId xmlns:a16="http://schemas.microsoft.com/office/drawing/2014/main" id="{16E61A01-0E1B-4E7D-9D0A-A2A5BECF079F}"/>
              </a:ext>
            </a:extLst>
          </p:cNvPr>
          <p:cNvSpPr>
            <a:spLocks noGrp="1"/>
          </p:cNvSpPr>
          <p:nvPr>
            <p:ph idx="1"/>
          </p:nvPr>
        </p:nvSpPr>
        <p:spPr/>
        <p:txBody>
          <a:bodyPr vert="horz" lIns="91440" tIns="45720" rIns="91440" bIns="45720" rtlCol="0" anchor="t">
            <a:normAutofit/>
          </a:bodyPr>
          <a:lstStyle/>
          <a:p>
            <a:r>
              <a:rPr lang="en-US">
                <a:cs typeface="Calibri"/>
              </a:rPr>
              <a:t>List some insights on AV safety that you have gained by performing data analysis on the CA DMV dataset.</a:t>
            </a:r>
          </a:p>
          <a:p>
            <a:pPr lvl="1"/>
            <a:r>
              <a:rPr lang="en-US">
                <a:cs typeface="Calibri"/>
              </a:rPr>
              <a:t>AV has been improved greatly over years.</a:t>
            </a:r>
          </a:p>
          <a:p>
            <a:pPr lvl="1"/>
            <a:r>
              <a:rPr lang="en-US">
                <a:cs typeface="Calibri"/>
              </a:rPr>
              <a:t>AV accident rate is lower than human accident rate per mile according to this dataset.</a:t>
            </a:r>
          </a:p>
          <a:p>
            <a:r>
              <a:rPr lang="en-US">
                <a:cs typeface="Calibri"/>
              </a:rPr>
              <a:t>Would you ride in an AV based on the data you have analyzed?</a:t>
            </a:r>
          </a:p>
          <a:p>
            <a:pPr lvl="1"/>
            <a:r>
              <a:rPr lang="en-US">
                <a:cs typeface="Calibri"/>
              </a:rPr>
              <a:t>Yes.</a:t>
            </a:r>
          </a:p>
        </p:txBody>
      </p:sp>
    </p:spTree>
    <p:extLst>
      <p:ext uri="{BB962C8B-B14F-4D97-AF65-F5344CB8AC3E}">
        <p14:creationId xmlns:p14="http://schemas.microsoft.com/office/powerpoint/2010/main" val="562087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a:t>Task 0</a:t>
            </a:r>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a:p>
          <a:p>
            <a:pPr marL="0" indent="0">
              <a:buNone/>
            </a:pPr>
            <a:endParaRPr lang="en-US"/>
          </a:p>
        </p:txBody>
      </p:sp>
      <p:graphicFrame>
        <p:nvGraphicFramePr>
          <p:cNvPr id="4" name="Table 4">
            <a:extLst>
              <a:ext uri="{FF2B5EF4-FFF2-40B4-BE49-F238E27FC236}">
                <a16:creationId xmlns:a16="http://schemas.microsoft.com/office/drawing/2014/main" id="{887C3324-633F-4AFD-83CD-6111A6FE2C05}"/>
              </a:ext>
            </a:extLst>
          </p:cNvPr>
          <p:cNvGraphicFramePr>
            <a:graphicFrameLocks noGrp="1"/>
          </p:cNvGraphicFramePr>
          <p:nvPr/>
        </p:nvGraphicFramePr>
        <p:xfrm>
          <a:off x="953155" y="1283905"/>
          <a:ext cx="5693550" cy="2301240"/>
        </p:xfrm>
        <a:graphic>
          <a:graphicData uri="http://schemas.openxmlformats.org/drawingml/2006/table">
            <a:tbl>
              <a:tblPr firstRow="1" bandRow="1">
                <a:tableStyleId>{073A0DAA-6AF3-43AB-8588-CEC1D06C72B9}</a:tableStyleId>
              </a:tblPr>
              <a:tblGrid>
                <a:gridCol w="3114926">
                  <a:extLst>
                    <a:ext uri="{9D8B030D-6E8A-4147-A177-3AD203B41FA5}">
                      <a16:colId xmlns:a16="http://schemas.microsoft.com/office/drawing/2014/main" val="2355088364"/>
                    </a:ext>
                  </a:extLst>
                </a:gridCol>
                <a:gridCol w="2578624">
                  <a:extLst>
                    <a:ext uri="{9D8B030D-6E8A-4147-A177-3AD203B41FA5}">
                      <a16:colId xmlns:a16="http://schemas.microsoft.com/office/drawing/2014/main" val="3727841829"/>
                    </a:ext>
                  </a:extLst>
                </a:gridCol>
              </a:tblGrid>
              <a:tr h="302570">
                <a:tc>
                  <a:txBody>
                    <a:bodyPr/>
                    <a:lstStyle/>
                    <a:p>
                      <a:r>
                        <a:rPr lang="en-US" sz="1600">
                          <a:solidFill>
                            <a:sysClr val="windowText" lastClr="000000"/>
                          </a:solidFill>
                        </a:rPr>
                        <a:t>Summarize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solidFill>
                            <a:sysClr val="windowText" lastClr="000000"/>
                          </a:solidFill>
                        </a:rPr>
                        <a:t>Answer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7563"/>
                  </a:ext>
                </a:extLst>
              </a:tr>
              <a:tr h="302570">
                <a:tc>
                  <a:txBody>
                    <a:bodyPr/>
                    <a:lstStyle/>
                    <a:p>
                      <a:r>
                        <a:rPr lang="en-US" sz="1600"/>
                        <a:t>2(a) – Total Disengagements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1920742"/>
                  </a:ext>
                </a:extLst>
              </a:tr>
              <a:tr h="302570">
                <a:tc>
                  <a:txBody>
                    <a:bodyPr/>
                    <a:lstStyle/>
                    <a:p>
                      <a:r>
                        <a:rPr lang="en-US" sz="1600"/>
                        <a:t>2(b) - # Unique Months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2272020"/>
                  </a:ext>
                </a:extLst>
              </a:tr>
              <a:tr h="302570">
                <a:tc>
                  <a:txBody>
                    <a:bodyPr/>
                    <a:lstStyle/>
                    <a:p>
                      <a:r>
                        <a:rPr lang="en-US" sz="1600"/>
                        <a:t>2(c) – Unique Locations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a:t>'urban-street', 'highway'</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9966913"/>
                  </a:ext>
                </a:extLst>
              </a:tr>
              <a:tr h="302570">
                <a:tc>
                  <a:txBody>
                    <a:bodyPr/>
                    <a:lstStyle/>
                    <a:p>
                      <a:r>
                        <a:rPr lang="en-US" sz="1600"/>
                        <a:t>2(d) - # Unique Causes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700"/>
                        <a:t>'Incorrect Traffic Light Detection', 'Adverse road surface conditions', 'Position Estimation Failure', 'Emergency Vehicle', 'Software Froze', 'Hardware Fault', 'Incorrect behavior prediction of others', 'Recklessly behaving agent', 'System Tuning and Calibration', 'Unwanted Driver Discomfort'</a:t>
                      </a:r>
                      <a:endParaRPr 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0830208"/>
                  </a:ext>
                </a:extLst>
              </a:tr>
              <a:tr h="302570">
                <a:tc>
                  <a:txBody>
                    <a:bodyPr/>
                    <a:lstStyle/>
                    <a:p>
                      <a:r>
                        <a:rPr lang="en-US" sz="1600"/>
                        <a:t>2(e) - # Rows with missing values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532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5538100"/>
                  </a:ext>
                </a:extLst>
              </a:tr>
            </a:tbl>
          </a:graphicData>
        </a:graphic>
      </p:graphicFrame>
      <p:sp>
        <p:nvSpPr>
          <p:cNvPr id="6" name="TextBox 5">
            <a:extLst>
              <a:ext uri="{FF2B5EF4-FFF2-40B4-BE49-F238E27FC236}">
                <a16:creationId xmlns:a16="http://schemas.microsoft.com/office/drawing/2014/main" id="{DCF2C8F6-6611-4E40-8611-99C12BBAD1CA}"/>
              </a:ext>
            </a:extLst>
          </p:cNvPr>
          <p:cNvSpPr txBox="1"/>
          <p:nvPr/>
        </p:nvSpPr>
        <p:spPr>
          <a:xfrm>
            <a:off x="953155" y="3562416"/>
            <a:ext cx="9956636" cy="3139321"/>
          </a:xfrm>
          <a:prstGeom prst="rect">
            <a:avLst/>
          </a:prstGeom>
          <a:noFill/>
        </p:spPr>
        <p:txBody>
          <a:bodyPr wrap="none" rtlCol="0">
            <a:spAutoFit/>
          </a:bodyPr>
          <a:lstStyle/>
          <a:p>
            <a:r>
              <a:rPr lang="en-US" err="1"/>
              <a:t>Qn</a:t>
            </a:r>
            <a:r>
              <a:rPr lang="en-US"/>
              <a:t> 3 - Causes of AV Disengagement</a:t>
            </a:r>
          </a:p>
          <a:p>
            <a:r>
              <a:rPr lang="en-US"/>
              <a:t>Pie chart:</a:t>
            </a:r>
          </a:p>
          <a:p>
            <a:endParaRPr lang="en-US"/>
          </a:p>
          <a:p>
            <a:endParaRPr lang="en-US"/>
          </a:p>
          <a:p>
            <a:endParaRPr lang="en-US"/>
          </a:p>
          <a:p>
            <a:endParaRPr lang="en-US"/>
          </a:p>
          <a:p>
            <a:endParaRPr lang="en-US"/>
          </a:p>
          <a:p>
            <a:endParaRPr lang="en-US"/>
          </a:p>
          <a:p>
            <a:endParaRPr lang="en-US"/>
          </a:p>
          <a:p>
            <a:r>
              <a:rPr lang="en-US"/>
              <a:t>Top 2 causes of disengagement:  </a:t>
            </a:r>
            <a:r>
              <a:rPr lang="en-US" altLang="zh-CN" b="1"/>
              <a:t>Recklessly behaving agent (12%) &amp; Unwanted Driver Discomfort (12%)</a:t>
            </a:r>
          </a:p>
          <a:p>
            <a:endParaRPr lang="en-US"/>
          </a:p>
        </p:txBody>
      </p:sp>
      <p:sp>
        <p:nvSpPr>
          <p:cNvPr id="7" name="TextBox 6">
            <a:extLst>
              <a:ext uri="{FF2B5EF4-FFF2-40B4-BE49-F238E27FC236}">
                <a16:creationId xmlns:a16="http://schemas.microsoft.com/office/drawing/2014/main" id="{B39C1227-1A92-4E73-8508-9CF5223FCBE1}"/>
              </a:ext>
            </a:extLst>
          </p:cNvPr>
          <p:cNvSpPr txBox="1"/>
          <p:nvPr/>
        </p:nvSpPr>
        <p:spPr>
          <a:xfrm>
            <a:off x="7535654" y="2703435"/>
            <a:ext cx="3571812" cy="2862322"/>
          </a:xfrm>
          <a:prstGeom prst="rect">
            <a:avLst/>
          </a:prstGeom>
          <a:noFill/>
        </p:spPr>
        <p:txBody>
          <a:bodyPr wrap="none" rtlCol="0">
            <a:spAutoFit/>
          </a:bodyPr>
          <a:lstStyle/>
          <a:p>
            <a:r>
              <a:rPr lang="en-US" err="1"/>
              <a:t>Qn</a:t>
            </a:r>
            <a:r>
              <a:rPr lang="en-US"/>
              <a:t> 4 - Trend of disengagement/mile</a:t>
            </a:r>
          </a:p>
          <a:p>
            <a:r>
              <a:rPr lang="en-US"/>
              <a:t>Plot:</a:t>
            </a:r>
          </a:p>
          <a:p>
            <a:endParaRPr lang="en-US"/>
          </a:p>
          <a:p>
            <a:endParaRPr lang="en-US"/>
          </a:p>
          <a:p>
            <a:endParaRPr lang="en-US"/>
          </a:p>
          <a:p>
            <a:endParaRPr lang="en-US"/>
          </a:p>
          <a:p>
            <a:endParaRPr lang="en-US"/>
          </a:p>
          <a:p>
            <a:endParaRPr lang="en-US"/>
          </a:p>
          <a:p>
            <a:endParaRPr lang="en-US"/>
          </a:p>
          <a:p>
            <a:endParaRPr lang="en-US"/>
          </a:p>
        </p:txBody>
      </p:sp>
      <p:pic>
        <p:nvPicPr>
          <p:cNvPr id="1026" name="Picture 2">
            <a:extLst>
              <a:ext uri="{FF2B5EF4-FFF2-40B4-BE49-F238E27FC236}">
                <a16:creationId xmlns:a16="http://schemas.microsoft.com/office/drawing/2014/main" id="{D918BF3B-1AC0-4999-A401-07A075D706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149" y="4011411"/>
            <a:ext cx="4332588" cy="19870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B7221A3-6852-473C-BE7F-3966830A56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4242" y="3336912"/>
            <a:ext cx="4974635" cy="26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80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B3A71E9-FCA9-47F0-A106-066706C54EA6}"/>
              </a:ext>
            </a:extLst>
          </p:cNvPr>
          <p:cNvSpPr>
            <a:spLocks noGrp="1"/>
          </p:cNvSpPr>
          <p:nvPr>
            <p:ph type="title"/>
          </p:nvPr>
        </p:nvSpPr>
        <p:spPr>
          <a:xfrm>
            <a:off x="838200" y="65130"/>
            <a:ext cx="10515600" cy="1325563"/>
          </a:xfrm>
        </p:spPr>
        <p:txBody>
          <a:bodyPr/>
          <a:lstStyle/>
          <a:p>
            <a:r>
              <a:rPr lang="en-US"/>
              <a:t>Task 1</a:t>
            </a:r>
          </a:p>
        </p:txBody>
      </p:sp>
      <p:sp>
        <p:nvSpPr>
          <p:cNvPr id="7" name="TextBox 6">
            <a:extLst>
              <a:ext uri="{FF2B5EF4-FFF2-40B4-BE49-F238E27FC236}">
                <a16:creationId xmlns:a16="http://schemas.microsoft.com/office/drawing/2014/main" id="{A6F2C38B-4622-4A40-8AF7-ED4ABC6E390F}"/>
              </a:ext>
            </a:extLst>
          </p:cNvPr>
          <p:cNvSpPr txBox="1"/>
          <p:nvPr/>
        </p:nvSpPr>
        <p:spPr>
          <a:xfrm>
            <a:off x="838200" y="968769"/>
            <a:ext cx="4876741" cy="3754874"/>
          </a:xfrm>
          <a:prstGeom prst="rect">
            <a:avLst/>
          </a:prstGeom>
          <a:noFill/>
        </p:spPr>
        <p:txBody>
          <a:bodyPr wrap="square" rtlCol="0">
            <a:spAutoFit/>
          </a:bodyPr>
          <a:lstStyle/>
          <a:p>
            <a:r>
              <a:rPr lang="en-US" err="1"/>
              <a:t>Qn</a:t>
            </a:r>
            <a:r>
              <a:rPr lang="en-US"/>
              <a:t> 1 – Interpreting Distributions</a:t>
            </a:r>
          </a:p>
          <a:p>
            <a:endParaRPr lang="en-US"/>
          </a:p>
          <a:p>
            <a:pPr marL="342900" indent="-342900">
              <a:buAutoNum type="alphaLcParenBoth"/>
            </a:pPr>
            <a:r>
              <a:rPr lang="en-US"/>
              <a:t>Gaussian – </a:t>
            </a:r>
            <a:r>
              <a:rPr lang="en-US" sz="1400"/>
              <a:t>It's symmetrical with single peak. Data has finite mean and variance. The likelihood of the sample point is maximized at the mean</a:t>
            </a:r>
          </a:p>
          <a:p>
            <a:endParaRPr lang="en-US"/>
          </a:p>
          <a:p>
            <a:r>
              <a:rPr lang="en-US"/>
              <a:t>(b) Exponential – </a:t>
            </a:r>
            <a:r>
              <a:rPr lang="en-US" sz="1400"/>
              <a:t>It's right-skewed with long, flat right tails. Data points are more likely to be sampled near smaller values than larger values. Data is usually associated with a constant failure rate.</a:t>
            </a:r>
          </a:p>
          <a:p>
            <a:endParaRPr lang="en-US"/>
          </a:p>
          <a:p>
            <a:r>
              <a:rPr lang="en-US"/>
              <a:t>(c) Weibull – </a:t>
            </a:r>
            <a:r>
              <a:rPr lang="en-US" sz="1400"/>
              <a:t>It's either right-skewed or approximately symmetric. It can be </a:t>
            </a:r>
            <a:r>
              <a:rPr lang="en-US" sz="1400" err="1"/>
              <a:t>resemabling</a:t>
            </a:r>
            <a:r>
              <a:rPr lang="en-US" sz="1400"/>
              <a:t> either normal or exponential distribution. The advantage of Weibull is that it can fit skewed data better.</a:t>
            </a:r>
            <a:endParaRPr lang="en-US"/>
          </a:p>
        </p:txBody>
      </p:sp>
      <p:sp>
        <p:nvSpPr>
          <p:cNvPr id="8" name="TextBox 7">
            <a:extLst>
              <a:ext uri="{FF2B5EF4-FFF2-40B4-BE49-F238E27FC236}">
                <a16:creationId xmlns:a16="http://schemas.microsoft.com/office/drawing/2014/main" id="{57171E22-0812-4038-8E65-67049E5DEDB9}"/>
              </a:ext>
            </a:extLst>
          </p:cNvPr>
          <p:cNvSpPr txBox="1"/>
          <p:nvPr/>
        </p:nvSpPr>
        <p:spPr>
          <a:xfrm>
            <a:off x="5772587" y="968769"/>
            <a:ext cx="5809811" cy="4985980"/>
          </a:xfrm>
          <a:prstGeom prst="rect">
            <a:avLst/>
          </a:prstGeom>
          <a:noFill/>
        </p:spPr>
        <p:txBody>
          <a:bodyPr wrap="square" rtlCol="0">
            <a:spAutoFit/>
          </a:bodyPr>
          <a:lstStyle/>
          <a:p>
            <a:r>
              <a:rPr lang="en-US" err="1"/>
              <a:t>Qn</a:t>
            </a:r>
            <a:r>
              <a:rPr lang="en-US"/>
              <a:t> 2 – Probability distribution of reaction times</a:t>
            </a:r>
          </a:p>
          <a:p>
            <a:r>
              <a:rPr lang="en-US"/>
              <a:t>Plot:</a:t>
            </a:r>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r>
              <a:rPr lang="en-US"/>
              <a:t>What distribution does it fit and what is the significance?</a:t>
            </a:r>
          </a:p>
          <a:p>
            <a:r>
              <a:rPr lang="en-US" sz="1600"/>
              <a:t>It fit the exponential distribution. The probability decreases as reaction time increases. Therefore, shorter reaction time is more likely to occur than longer reaction time.</a:t>
            </a:r>
          </a:p>
        </p:txBody>
      </p:sp>
      <p:sp>
        <p:nvSpPr>
          <p:cNvPr id="9" name="TextBox 8">
            <a:extLst>
              <a:ext uri="{FF2B5EF4-FFF2-40B4-BE49-F238E27FC236}">
                <a16:creationId xmlns:a16="http://schemas.microsoft.com/office/drawing/2014/main" id="{0487594C-F520-404C-AFF5-646B4944979B}"/>
              </a:ext>
            </a:extLst>
          </p:cNvPr>
          <p:cNvSpPr txBox="1"/>
          <p:nvPr/>
        </p:nvSpPr>
        <p:spPr>
          <a:xfrm>
            <a:off x="838200" y="4584810"/>
            <a:ext cx="3631187" cy="1754326"/>
          </a:xfrm>
          <a:prstGeom prst="rect">
            <a:avLst/>
          </a:prstGeom>
          <a:noFill/>
        </p:spPr>
        <p:txBody>
          <a:bodyPr wrap="none" rtlCol="0">
            <a:spAutoFit/>
          </a:bodyPr>
          <a:lstStyle/>
          <a:p>
            <a:r>
              <a:rPr lang="en-US" err="1"/>
              <a:t>Qn</a:t>
            </a:r>
            <a:r>
              <a:rPr lang="en-US"/>
              <a:t> 3 – Average Reaction times</a:t>
            </a:r>
          </a:p>
          <a:p>
            <a:endParaRPr lang="en-US"/>
          </a:p>
          <a:p>
            <a:pPr marL="342900" indent="-342900">
              <a:buAutoNum type="alphaLcParenBoth"/>
            </a:pPr>
            <a:r>
              <a:rPr lang="en-US"/>
              <a:t>Over entire dataset: 0.93s</a:t>
            </a:r>
          </a:p>
          <a:p>
            <a:pPr marL="342900" indent="-342900">
              <a:buAutoNum type="alphaLcParenBoth"/>
            </a:pPr>
            <a:r>
              <a:rPr lang="en-US"/>
              <a:t>Over entire dataset per location: </a:t>
            </a:r>
          </a:p>
          <a:p>
            <a:r>
              <a:rPr lang="en-US"/>
              <a:t>	highway: 1.48000s, </a:t>
            </a:r>
          </a:p>
          <a:p>
            <a:r>
              <a:rPr lang="en-US"/>
              <a:t>	urban-street:0.92865s  </a:t>
            </a:r>
          </a:p>
        </p:txBody>
      </p:sp>
      <p:pic>
        <p:nvPicPr>
          <p:cNvPr id="2050" name="Picture 2">
            <a:extLst>
              <a:ext uri="{FF2B5EF4-FFF2-40B4-BE49-F238E27FC236}">
                <a16:creationId xmlns:a16="http://schemas.microsoft.com/office/drawing/2014/main" id="{2ECD456C-4DDF-441F-BACD-5D96AAD33F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6323" y="1528582"/>
            <a:ext cx="4722337" cy="3195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206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80FF2F-004B-49D2-B536-6FB737011CDA}"/>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Task 1</a:t>
            </a:r>
          </a:p>
        </p:txBody>
      </p:sp>
      <p:sp>
        <p:nvSpPr>
          <p:cNvPr id="7" name="TextBox 6">
            <a:extLst>
              <a:ext uri="{FF2B5EF4-FFF2-40B4-BE49-F238E27FC236}">
                <a16:creationId xmlns:a16="http://schemas.microsoft.com/office/drawing/2014/main" id="{0760958E-7A6E-4A1F-848C-A9DC3ECDA044}"/>
              </a:ext>
            </a:extLst>
          </p:cNvPr>
          <p:cNvSpPr txBox="1"/>
          <p:nvPr/>
        </p:nvSpPr>
        <p:spPr>
          <a:xfrm>
            <a:off x="838200" y="1257527"/>
            <a:ext cx="4872789" cy="4247317"/>
          </a:xfrm>
          <a:prstGeom prst="rect">
            <a:avLst/>
          </a:prstGeom>
          <a:noFill/>
        </p:spPr>
        <p:txBody>
          <a:bodyPr wrap="square" rtlCol="0">
            <a:spAutoFit/>
          </a:bodyPr>
          <a:lstStyle/>
          <a:p>
            <a:r>
              <a:rPr lang="en-US" err="1"/>
              <a:t>Qn</a:t>
            </a:r>
            <a:r>
              <a:rPr lang="en-US"/>
              <a:t> 4 – Hypothesis Testing</a:t>
            </a:r>
          </a:p>
          <a:p>
            <a:endParaRPr lang="en-US"/>
          </a:p>
          <a:p>
            <a:r>
              <a:rPr lang="en-US"/>
              <a:t>State the Null and Alternate Hypothesis</a:t>
            </a:r>
          </a:p>
          <a:p>
            <a:r>
              <a:rPr lang="en-US" b="1"/>
              <a:t>Null Hypothesis: </a:t>
            </a:r>
            <a:r>
              <a:rPr lang="en-US"/>
              <a:t>Mean reaction time for humans in AV cars are not different from non-AV cars. </a:t>
            </a:r>
          </a:p>
          <a:p>
            <a:r>
              <a:rPr lang="en-US" b="1"/>
              <a:t>Alternative Hypothesis: </a:t>
            </a:r>
            <a:r>
              <a:rPr lang="en-US"/>
              <a:t>Mean reaction time for humans in AV cars are different from non-AV cars.</a:t>
            </a:r>
          </a:p>
          <a:p>
            <a:endParaRPr lang="en-US"/>
          </a:p>
          <a:p>
            <a:r>
              <a:rPr lang="en-US"/>
              <a:t>Statistic Value = -2.0986, P value=0.0363</a:t>
            </a:r>
          </a:p>
          <a:p>
            <a:endParaRPr lang="en-US"/>
          </a:p>
          <a:p>
            <a:r>
              <a:rPr lang="en-US"/>
              <a:t>Outcome of the hypothesis test</a:t>
            </a:r>
          </a:p>
          <a:p>
            <a:r>
              <a:rPr lang="en-US"/>
              <a:t>Since the p value = 0.036 &lt; 0.05, we reject the null hypothesis and conclude that there is significant different between the mean reaction time for humans in non-AV cars and human in AV cars.</a:t>
            </a:r>
          </a:p>
        </p:txBody>
      </p:sp>
      <p:sp>
        <p:nvSpPr>
          <p:cNvPr id="8" name="TextBox 7">
            <a:extLst>
              <a:ext uri="{FF2B5EF4-FFF2-40B4-BE49-F238E27FC236}">
                <a16:creationId xmlns:a16="http://schemas.microsoft.com/office/drawing/2014/main" id="{1865C8CE-65E6-4742-8FF9-578F140E8CA9}"/>
              </a:ext>
            </a:extLst>
          </p:cNvPr>
          <p:cNvSpPr txBox="1"/>
          <p:nvPr/>
        </p:nvSpPr>
        <p:spPr>
          <a:xfrm>
            <a:off x="6096000" y="1143596"/>
            <a:ext cx="5534526" cy="2031325"/>
          </a:xfrm>
          <a:prstGeom prst="rect">
            <a:avLst/>
          </a:prstGeom>
          <a:noFill/>
        </p:spPr>
        <p:txBody>
          <a:bodyPr wrap="square" rtlCol="0">
            <a:spAutoFit/>
          </a:bodyPr>
          <a:lstStyle/>
          <a:p>
            <a:r>
              <a:rPr lang="en-US" err="1"/>
              <a:t>Qn</a:t>
            </a:r>
            <a:r>
              <a:rPr lang="en-US"/>
              <a:t> 5 – Probability distribution of disengagements/mile</a:t>
            </a:r>
          </a:p>
          <a:p>
            <a:r>
              <a:rPr lang="en-US"/>
              <a:t>Plot:</a:t>
            </a:r>
          </a:p>
          <a:p>
            <a:endParaRPr lang="en-US"/>
          </a:p>
          <a:p>
            <a:r>
              <a:rPr lang="en-US"/>
              <a:t>What distribution does it fit and what is the significance?</a:t>
            </a:r>
          </a:p>
          <a:p>
            <a:r>
              <a:rPr lang="en-US" altLang="zh-CN"/>
              <a:t>It fit the exponential distribution. </a:t>
            </a:r>
            <a:r>
              <a:rPr lang="en-US"/>
              <a:t>Probability decreases as disengagement/mile with monthly granularity increases. </a:t>
            </a:r>
          </a:p>
        </p:txBody>
      </p:sp>
      <p:pic>
        <p:nvPicPr>
          <p:cNvPr id="1026" name="Picture 2">
            <a:extLst>
              <a:ext uri="{FF2B5EF4-FFF2-40B4-BE49-F238E27FC236}">
                <a16:creationId xmlns:a16="http://schemas.microsoft.com/office/drawing/2014/main" id="{EAAE2E01-0431-4D5E-8CCD-D2DB487372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1013" y="3429000"/>
            <a:ext cx="4872787" cy="309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026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0213CE-A28A-49CF-9637-764A9C110452}"/>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Task 2</a:t>
            </a:r>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0BCA7D06-09B7-4BE1-9E26-EB931C7C73F0}"/>
                  </a:ext>
                </a:extLst>
              </p:cNvPr>
              <p:cNvSpPr/>
              <p:nvPr/>
            </p:nvSpPr>
            <p:spPr>
              <a:xfrm>
                <a:off x="513567" y="1303630"/>
                <a:ext cx="6290569" cy="5303311"/>
              </a:xfrm>
              <a:prstGeom prst="rect">
                <a:avLst/>
              </a:prstGeom>
            </p:spPr>
            <p:txBody>
              <a:bodyPr wrap="square">
                <a:spAutoFit/>
              </a:bodyPr>
              <a:lstStyle/>
              <a:p>
                <a:r>
                  <a:rPr lang="en-US"/>
                  <a:t>Qn 1</a:t>
                </a:r>
              </a:p>
              <a:p>
                <a:r>
                  <a:rPr lang="en-US"/>
                  <a:t>(a) _Bernoulli_ distribution</a:t>
                </a:r>
              </a:p>
              <a:p>
                <a:endParaRPr lang="en-US"/>
              </a:p>
              <a:p>
                <a:r>
                  <a:rPr lang="en-US"/>
                  <a:t>(b) Probability of disengagement/mile on a cloudy day: 0.0059</a:t>
                </a:r>
              </a:p>
              <a:p>
                <a:endParaRPr lang="en-US"/>
              </a:p>
              <a:p>
                <a:r>
                  <a:rPr lang="en-US"/>
                  <a:t>(c) Probability of disengagement/mile on a clear day: 0.00052</a:t>
                </a:r>
              </a:p>
              <a:p>
                <a:endParaRPr lang="en-US"/>
              </a:p>
              <a:p>
                <a:r>
                  <a:rPr lang="en-US"/>
                  <a:t>(d) Probability of automatic disengagement/mile</a:t>
                </a:r>
              </a:p>
              <a:p>
                <a:r>
                  <a:rPr lang="en-US"/>
                  <a:t>	(</a:t>
                </a:r>
                <a:r>
                  <a:rPr lang="en-US" err="1"/>
                  <a:t>i</a:t>
                </a:r>
                <a:r>
                  <a:rPr lang="en-US"/>
                  <a:t>) on a cloudy day: 0.0028</a:t>
                </a:r>
              </a:p>
              <a:p>
                <a:r>
                  <a:rPr lang="en-US"/>
                  <a:t>	(ii) on a clear day: 0.00026</a:t>
                </a:r>
              </a:p>
              <a:p>
                <a:endParaRPr lang="en-US"/>
              </a:p>
              <a:p>
                <a:r>
                  <a:rPr lang="en-US"/>
                  <a:t>(e) What approximation did you use? State the obtained probability in mathematical notation.</a:t>
                </a:r>
              </a:p>
              <a:p>
                <a:r>
                  <a:rPr lang="en-US"/>
                  <a:t>Using Poisson distribution:</a:t>
                </a:r>
              </a:p>
              <a:p>
                <a:pPr algn="ctr"/>
                <a:r>
                  <a:rPr lang="en-US"/>
                  <a:t>n = 12000, p = 0.005902556775527249</a:t>
                </a:r>
              </a:p>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𝜆</m:t>
                      </m:r>
                      <m:r>
                        <a:rPr lang="en-US" i="1" smtClean="0">
                          <a:latin typeface="Cambria Math" panose="02040503050406030204" pitchFamily="18" charset="0"/>
                        </a:rPr>
                        <m:t>=</m:t>
                      </m:r>
                      <m:r>
                        <a:rPr lang="en-US" i="1">
                          <a:latin typeface="Cambria Math" panose="02040503050406030204" pitchFamily="18" charset="0"/>
                        </a:rPr>
                        <m:t>𝑛𝑝</m:t>
                      </m:r>
                      <m:r>
                        <a:rPr lang="en-US" i="1">
                          <a:latin typeface="Cambria Math" panose="02040503050406030204" pitchFamily="18" charset="0"/>
                        </a:rPr>
                        <m:t>=70.8306813</m:t>
                      </m:r>
                    </m:oMath>
                  </m:oMathPara>
                </a14:m>
                <a:endParaRPr lang="en-US"/>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=1−</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b="0" i="1" smtClean="0">
                              <a:latin typeface="Cambria Math" panose="02040503050406030204" pitchFamily="18" charset="0"/>
                            </a:rPr>
                            <m:t>149</m:t>
                          </m:r>
                        </m:sup>
                        <m:e>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sSup>
                                    <m:sSupPr>
                                      <m:ctrlPr>
                                        <a:rPr lang="en-US" i="1">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𝜆</m:t>
                                      </m:r>
                                    </m:e>
                                    <m:sup>
                                      <m:r>
                                        <a:rPr lang="en-US" b="0" i="1" smtClean="0">
                                          <a:latin typeface="Cambria Math" panose="02040503050406030204" pitchFamily="18" charset="0"/>
                                        </a:rPr>
                                        <m:t>𝑘</m:t>
                                      </m:r>
                                    </m:sup>
                                  </m:sSup>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sup>
                              </m:sSup>
                            </m:num>
                            <m:den>
                              <m:r>
                                <a:rPr lang="en-US" b="0" i="1" smtClean="0">
                                  <a:latin typeface="Cambria Math" panose="02040503050406030204" pitchFamily="18" charset="0"/>
                                </a:rPr>
                                <m:t>𝑘</m:t>
                              </m:r>
                              <m:r>
                                <a:rPr lang="en-US" b="0" i="1" smtClean="0">
                                  <a:latin typeface="Cambria Math" panose="02040503050406030204" pitchFamily="18" charset="0"/>
                                </a:rPr>
                                <m:t>!</m:t>
                              </m:r>
                            </m:den>
                          </m:f>
                        </m:e>
                      </m:nary>
                      <m:r>
                        <a:rPr lang="en-US" b="0" i="1" smtClean="0">
                          <a:latin typeface="Cambria Math" panose="02040503050406030204" pitchFamily="18" charset="0"/>
                        </a:rPr>
                        <m:t>=</m:t>
                      </m:r>
                      <m:r>
                        <a:rPr lang="en-US" i="1">
                          <a:latin typeface="Cambria Math" panose="02040503050406030204" pitchFamily="18" charset="0"/>
                        </a:rPr>
                        <m:t>9.992007221626409</m:t>
                      </m:r>
                      <m:r>
                        <a:rPr lang="en-US" i="1">
                          <a:latin typeface="Cambria Math" panose="02040503050406030204" pitchFamily="18" charset="0"/>
                        </a:rPr>
                        <m:t>𝑒</m:t>
                      </m:r>
                      <m:r>
                        <a:rPr lang="en-US" i="1">
                          <a:latin typeface="Cambria Math" panose="02040503050406030204" pitchFamily="18" charset="0"/>
                        </a:rPr>
                        <m:t>−16</m:t>
                      </m:r>
                    </m:oMath>
                  </m:oMathPara>
                </a14:m>
                <a:endParaRPr lang="en-US"/>
              </a:p>
            </p:txBody>
          </p:sp>
        </mc:Choice>
        <mc:Fallback>
          <p:sp>
            <p:nvSpPr>
              <p:cNvPr id="5" name="Rectangle 4">
                <a:extLst>
                  <a:ext uri="{FF2B5EF4-FFF2-40B4-BE49-F238E27FC236}">
                    <a16:creationId xmlns:a16="http://schemas.microsoft.com/office/drawing/2014/main" id="{0BCA7D06-09B7-4BE1-9E26-EB931C7C73F0}"/>
                  </a:ext>
                </a:extLst>
              </p:cNvPr>
              <p:cNvSpPr>
                <a:spLocks noRot="1" noChangeAspect="1" noMove="1" noResize="1" noEditPoints="1" noAdjustHandles="1" noChangeArrowheads="1" noChangeShapeType="1" noTextEdit="1"/>
              </p:cNvSpPr>
              <p:nvPr/>
            </p:nvSpPr>
            <p:spPr>
              <a:xfrm>
                <a:off x="513567" y="1303630"/>
                <a:ext cx="6290569" cy="5303311"/>
              </a:xfrm>
              <a:prstGeom prst="rect">
                <a:avLst/>
              </a:prstGeom>
              <a:blipFill>
                <a:blip r:embed="rId3"/>
                <a:stretch>
                  <a:fillRect l="-775" t="-69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0BB9ACF2-6D11-4B32-9260-99B1E126E401}"/>
              </a:ext>
            </a:extLst>
          </p:cNvPr>
          <p:cNvSpPr txBox="1"/>
          <p:nvPr/>
        </p:nvSpPr>
        <p:spPr>
          <a:xfrm>
            <a:off x="7128770" y="1232608"/>
            <a:ext cx="4373419" cy="2862322"/>
          </a:xfrm>
          <a:prstGeom prst="rect">
            <a:avLst/>
          </a:prstGeom>
          <a:noFill/>
        </p:spPr>
        <p:txBody>
          <a:bodyPr wrap="square" rtlCol="0">
            <a:spAutoFit/>
          </a:bodyPr>
          <a:lstStyle/>
          <a:p>
            <a:r>
              <a:rPr lang="en-US" err="1"/>
              <a:t>Qn</a:t>
            </a:r>
            <a:r>
              <a:rPr lang="en-US"/>
              <a:t> 2 – Hypothesis Testing Concepts</a:t>
            </a:r>
          </a:p>
          <a:p>
            <a:r>
              <a:rPr lang="en-US"/>
              <a:t>(a) It represent the distribution of the sample means.</a:t>
            </a:r>
          </a:p>
          <a:p>
            <a:endParaRPr lang="en-US"/>
          </a:p>
          <a:p>
            <a:r>
              <a:rPr lang="en-US"/>
              <a:t>(b) Yes, if the null hypothesis is defined correctly. If the obtained p-value is smaller than alpha, we reject the null and accept the alternative. There is only 2 hypothesis available to us (null/alternative), the result will be one of the two.</a:t>
            </a:r>
          </a:p>
        </p:txBody>
      </p:sp>
    </p:spTree>
    <p:extLst>
      <p:ext uri="{BB962C8B-B14F-4D97-AF65-F5344CB8AC3E}">
        <p14:creationId xmlns:p14="http://schemas.microsoft.com/office/powerpoint/2010/main" val="506750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0213CE-A28A-49CF-9637-764A9C110452}"/>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Task 2</a:t>
            </a:r>
          </a:p>
        </p:txBody>
      </p:sp>
      <p:sp>
        <p:nvSpPr>
          <p:cNvPr id="5" name="Rectangle 4">
            <a:extLst>
              <a:ext uri="{FF2B5EF4-FFF2-40B4-BE49-F238E27FC236}">
                <a16:creationId xmlns:a16="http://schemas.microsoft.com/office/drawing/2014/main" id="{0BCA7D06-09B7-4BE1-9E26-EB931C7C73F0}"/>
              </a:ext>
            </a:extLst>
          </p:cNvPr>
          <p:cNvSpPr/>
          <p:nvPr/>
        </p:nvSpPr>
        <p:spPr>
          <a:xfrm>
            <a:off x="513567" y="1303630"/>
            <a:ext cx="6290569" cy="2862322"/>
          </a:xfrm>
          <a:prstGeom prst="rect">
            <a:avLst/>
          </a:prstGeom>
        </p:spPr>
        <p:txBody>
          <a:bodyPr wrap="square" anchor="t">
            <a:spAutoFit/>
          </a:bodyPr>
          <a:lstStyle/>
          <a:p>
            <a:r>
              <a:rPr lang="en-US" err="1"/>
              <a:t>Qn</a:t>
            </a:r>
            <a:r>
              <a:rPr lang="en-US"/>
              <a:t> 3 – Z-test </a:t>
            </a:r>
          </a:p>
          <a:p>
            <a:r>
              <a:rPr lang="en-US"/>
              <a:t>State the Null and Alternate Hypothesis</a:t>
            </a:r>
          </a:p>
          <a:p>
            <a:endParaRPr lang="en-US"/>
          </a:p>
          <a:p>
            <a:r>
              <a:rPr lang="en-US"/>
              <a:t>Statistic Value = 38.1986</a:t>
            </a:r>
          </a:p>
          <a:p>
            <a:r>
              <a:rPr lang="en-US">
                <a:cs typeface="Calibri" panose="020F0502020204030204"/>
              </a:rPr>
              <a:t>P-value= 0</a:t>
            </a:r>
          </a:p>
          <a:p>
            <a:endParaRPr lang="en-US"/>
          </a:p>
          <a:p>
            <a:r>
              <a:rPr lang="en-US"/>
              <a:t>Outcome of the hypothesis test: Reject H0, accept Ha</a:t>
            </a:r>
          </a:p>
          <a:p>
            <a:r>
              <a:rPr lang="en-US"/>
              <a:t>Conclusion: Since p value is smaller than 0.05, we reject the null and conclude that the AV has more disengagements (automatic and manual) on cloudy days than clear days.</a:t>
            </a:r>
          </a:p>
        </p:txBody>
      </p:sp>
      <p:sp>
        <p:nvSpPr>
          <p:cNvPr id="6" name="TextBox 5">
            <a:extLst>
              <a:ext uri="{FF2B5EF4-FFF2-40B4-BE49-F238E27FC236}">
                <a16:creationId xmlns:a16="http://schemas.microsoft.com/office/drawing/2014/main" id="{0BB9ACF2-6D11-4B32-9260-99B1E126E401}"/>
              </a:ext>
            </a:extLst>
          </p:cNvPr>
          <p:cNvSpPr txBox="1"/>
          <p:nvPr/>
        </p:nvSpPr>
        <p:spPr>
          <a:xfrm>
            <a:off x="7128769" y="1232608"/>
            <a:ext cx="4998128" cy="2585323"/>
          </a:xfrm>
          <a:prstGeom prst="rect">
            <a:avLst/>
          </a:prstGeom>
          <a:noFill/>
        </p:spPr>
        <p:txBody>
          <a:bodyPr wrap="square" rtlCol="0">
            <a:spAutoFit/>
          </a:bodyPr>
          <a:lstStyle/>
          <a:p>
            <a:r>
              <a:rPr lang="en-US" err="1"/>
              <a:t>Qn</a:t>
            </a:r>
            <a:r>
              <a:rPr lang="en-US"/>
              <a:t> 4 – Conditional Probability</a:t>
            </a:r>
          </a:p>
          <a:p>
            <a:r>
              <a:rPr lang="en-US"/>
              <a:t>(Write both the probability expression and the computed probability value)</a:t>
            </a:r>
          </a:p>
          <a:p>
            <a:endParaRPr lang="en-US"/>
          </a:p>
          <a:p>
            <a:r>
              <a:rPr lang="en-US"/>
              <a:t>(a) </a:t>
            </a:r>
            <a:r>
              <a:rPr lang="en-US" altLang="zh-CN"/>
              <a:t>P(reaction time &gt; 0.6 | weather = cloudy &amp; type = automatic)  = </a:t>
            </a:r>
            <a:r>
              <a:rPr lang="en-US"/>
              <a:t>0.47355</a:t>
            </a:r>
          </a:p>
          <a:p>
            <a:endParaRPr lang="en-US"/>
          </a:p>
          <a:p>
            <a:r>
              <a:rPr lang="en-US"/>
              <a:t>(b) </a:t>
            </a:r>
            <a:r>
              <a:rPr lang="en-US" altLang="zh-CN"/>
              <a:t>P(reaction time &gt; 0.9 | weather = clear &amp; type = automatic) = </a:t>
            </a:r>
            <a:r>
              <a:rPr lang="en-US"/>
              <a:t>0.28125</a:t>
            </a:r>
          </a:p>
        </p:txBody>
      </p:sp>
      <p:sp>
        <p:nvSpPr>
          <p:cNvPr id="7" name="TextBox 6">
            <a:extLst>
              <a:ext uri="{FF2B5EF4-FFF2-40B4-BE49-F238E27FC236}">
                <a16:creationId xmlns:a16="http://schemas.microsoft.com/office/drawing/2014/main" id="{DC578EC4-6BDA-43C3-8557-8D297788DEA7}"/>
              </a:ext>
            </a:extLst>
          </p:cNvPr>
          <p:cNvSpPr txBox="1"/>
          <p:nvPr/>
        </p:nvSpPr>
        <p:spPr>
          <a:xfrm>
            <a:off x="513567" y="4503197"/>
            <a:ext cx="11261338" cy="1477328"/>
          </a:xfrm>
          <a:prstGeom prst="rect">
            <a:avLst/>
          </a:prstGeom>
          <a:noFill/>
        </p:spPr>
        <p:txBody>
          <a:bodyPr wrap="square" rtlCol="0">
            <a:spAutoFit/>
          </a:bodyPr>
          <a:lstStyle/>
          <a:p>
            <a:r>
              <a:rPr lang="en-US" err="1"/>
              <a:t>Qn</a:t>
            </a:r>
            <a:r>
              <a:rPr lang="en-US"/>
              <a:t> 5 – Conditional Probability and Total Probability</a:t>
            </a:r>
          </a:p>
          <a:p>
            <a:r>
              <a:rPr lang="en-US"/>
              <a:t>(Write both the probability expression and the computed probability value)</a:t>
            </a:r>
          </a:p>
          <a:p>
            <a:r>
              <a:rPr lang="en-US"/>
              <a:t>P(reaction time &gt; 0.6 | weather = cloudy &amp; type = automatic) * P(weather = cloudy &amp; type = automatic) + P(reaction time &gt; 0.9 | weather = clear &amp; type = automatic) * P(weather = clear &amp; type = automatic) / </a:t>
            </a:r>
            <a:r>
              <a:rPr lang="en-US" err="1"/>
              <a:t>total_miles</a:t>
            </a:r>
            <a:r>
              <a:rPr lang="en-US"/>
              <a:t> = 6.63e-07</a:t>
            </a:r>
          </a:p>
          <a:p>
            <a:endParaRPr lang="en-US"/>
          </a:p>
        </p:txBody>
      </p:sp>
    </p:spTree>
    <p:extLst>
      <p:ext uri="{BB962C8B-B14F-4D97-AF65-F5344CB8AC3E}">
        <p14:creationId xmlns:p14="http://schemas.microsoft.com/office/powerpoint/2010/main" val="51444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0213CE-A28A-49CF-9637-764A9C110452}"/>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Task 2</a:t>
            </a:r>
          </a:p>
        </p:txBody>
      </p:sp>
      <p:sp>
        <p:nvSpPr>
          <p:cNvPr id="5" name="Rectangle 4">
            <a:extLst>
              <a:ext uri="{FF2B5EF4-FFF2-40B4-BE49-F238E27FC236}">
                <a16:creationId xmlns:a16="http://schemas.microsoft.com/office/drawing/2014/main" id="{0BCA7D06-09B7-4BE1-9E26-EB931C7C73F0}"/>
              </a:ext>
            </a:extLst>
          </p:cNvPr>
          <p:cNvSpPr/>
          <p:nvPr/>
        </p:nvSpPr>
        <p:spPr>
          <a:xfrm>
            <a:off x="513567" y="1303630"/>
            <a:ext cx="11389675" cy="923330"/>
          </a:xfrm>
          <a:prstGeom prst="rect">
            <a:avLst/>
          </a:prstGeom>
        </p:spPr>
        <p:txBody>
          <a:bodyPr wrap="square">
            <a:spAutoFit/>
          </a:bodyPr>
          <a:lstStyle/>
          <a:p>
            <a:r>
              <a:rPr lang="en-US" err="1"/>
              <a:t>Qn</a:t>
            </a:r>
            <a:r>
              <a:rPr lang="en-US"/>
              <a:t> 6 – Comparing AVs to human drivers</a:t>
            </a:r>
          </a:p>
          <a:p>
            <a:r>
              <a:rPr lang="en-US"/>
              <a:t>Since 6.63e-07 &lt; 2x10-6, we can conclude that human drivers has higher accident rate per mile than AV. This means AV is safer than human drivers and is similar to the current stage of AV reported on news.</a:t>
            </a:r>
          </a:p>
        </p:txBody>
      </p:sp>
      <p:sp>
        <p:nvSpPr>
          <p:cNvPr id="7" name="TextBox 6">
            <a:extLst>
              <a:ext uri="{FF2B5EF4-FFF2-40B4-BE49-F238E27FC236}">
                <a16:creationId xmlns:a16="http://schemas.microsoft.com/office/drawing/2014/main" id="{DC578EC4-6BDA-43C3-8557-8D297788DEA7}"/>
              </a:ext>
            </a:extLst>
          </p:cNvPr>
          <p:cNvSpPr txBox="1"/>
          <p:nvPr/>
        </p:nvSpPr>
        <p:spPr>
          <a:xfrm>
            <a:off x="513567" y="2780958"/>
            <a:ext cx="11045314" cy="4247317"/>
          </a:xfrm>
          <a:prstGeom prst="rect">
            <a:avLst/>
          </a:prstGeom>
          <a:noFill/>
        </p:spPr>
        <p:txBody>
          <a:bodyPr wrap="square" rtlCol="0">
            <a:spAutoFit/>
          </a:bodyPr>
          <a:lstStyle/>
          <a:p>
            <a:r>
              <a:rPr lang="en-US" err="1"/>
              <a:t>Qn</a:t>
            </a:r>
            <a:r>
              <a:rPr lang="en-US"/>
              <a:t> 7 – KS Test</a:t>
            </a:r>
          </a:p>
          <a:p>
            <a:r>
              <a:rPr lang="en-US"/>
              <a:t>State the Null and Alternate Hypothesis</a:t>
            </a:r>
          </a:p>
          <a:p>
            <a:r>
              <a:rPr lang="en-US"/>
              <a:t>H0: Distribution of disengagement reaction time when the weather is cloudy and distribution of disengagement reaction time when the weather is clear are the same. </a:t>
            </a:r>
          </a:p>
          <a:p>
            <a:r>
              <a:rPr lang="en-US"/>
              <a:t>Ha: distribution of disengagement reaction time when the weather is cloudy and distribution of disengagement reaction time when the weather is clear are different</a:t>
            </a:r>
          </a:p>
          <a:p>
            <a:endParaRPr lang="en-US"/>
          </a:p>
          <a:p>
            <a:r>
              <a:rPr lang="en-US"/>
              <a:t>Statistic Value = 0.056</a:t>
            </a:r>
          </a:p>
          <a:p>
            <a:r>
              <a:rPr lang="en-US"/>
              <a:t>P value = 0.95</a:t>
            </a:r>
          </a:p>
          <a:p>
            <a:endParaRPr lang="en-US"/>
          </a:p>
          <a:p>
            <a:r>
              <a:rPr lang="en-US"/>
              <a:t>Outcome of the hypothesis test: Fail to reject the null hypothesis, accept the null hypothesis</a:t>
            </a:r>
          </a:p>
          <a:p>
            <a:r>
              <a:rPr lang="en-US"/>
              <a:t>Conclusion: Since P value = 0.95 &gt; 0.1, we fail to reject the null, and conclude that the distribution of reaction time in cloudy and clear day are the same.</a:t>
            </a:r>
          </a:p>
          <a:p>
            <a:endParaRPr lang="en-US"/>
          </a:p>
          <a:p>
            <a:endParaRPr lang="en-US"/>
          </a:p>
        </p:txBody>
      </p:sp>
    </p:spTree>
    <p:extLst>
      <p:ext uri="{BB962C8B-B14F-4D97-AF65-F5344CB8AC3E}">
        <p14:creationId xmlns:p14="http://schemas.microsoft.com/office/powerpoint/2010/main" val="1970589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0213CE-A28A-49CF-9637-764A9C110452}"/>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Task 3</a:t>
            </a:r>
          </a:p>
        </p:txBody>
      </p:sp>
      <p:sp>
        <p:nvSpPr>
          <p:cNvPr id="5" name="Rectangle 4">
            <a:extLst>
              <a:ext uri="{FF2B5EF4-FFF2-40B4-BE49-F238E27FC236}">
                <a16:creationId xmlns:a16="http://schemas.microsoft.com/office/drawing/2014/main" id="{0BCA7D06-09B7-4BE1-9E26-EB931C7C73F0}"/>
              </a:ext>
            </a:extLst>
          </p:cNvPr>
          <p:cNvSpPr/>
          <p:nvPr/>
        </p:nvSpPr>
        <p:spPr>
          <a:xfrm>
            <a:off x="838200" y="1390693"/>
            <a:ext cx="6290569" cy="2308324"/>
          </a:xfrm>
          <a:prstGeom prst="rect">
            <a:avLst/>
          </a:prstGeom>
        </p:spPr>
        <p:txBody>
          <a:bodyPr wrap="square">
            <a:spAutoFit/>
          </a:bodyPr>
          <a:lstStyle/>
          <a:p>
            <a:r>
              <a:rPr lang="en-US" err="1"/>
              <a:t>Qn</a:t>
            </a:r>
            <a:r>
              <a:rPr lang="en-US"/>
              <a:t> 3 – Conditional Probability Tables for NB classifier</a:t>
            </a:r>
          </a:p>
          <a:p>
            <a:endParaRPr lang="en-US"/>
          </a:p>
          <a:p>
            <a:endParaRPr lang="en-US"/>
          </a:p>
          <a:p>
            <a:endParaRPr lang="en-US"/>
          </a:p>
          <a:p>
            <a:endParaRPr lang="en-US"/>
          </a:p>
          <a:p>
            <a:endParaRPr lang="en-US"/>
          </a:p>
          <a:p>
            <a:endParaRPr lang="en-US"/>
          </a:p>
          <a:p>
            <a:endParaRPr lang="en-US"/>
          </a:p>
        </p:txBody>
      </p:sp>
      <p:sp>
        <p:nvSpPr>
          <p:cNvPr id="6" name="Rectangle 5">
            <a:extLst>
              <a:ext uri="{FF2B5EF4-FFF2-40B4-BE49-F238E27FC236}">
                <a16:creationId xmlns:a16="http://schemas.microsoft.com/office/drawing/2014/main" id="{4235CEC5-F870-4074-B059-0E9117FCF626}"/>
              </a:ext>
            </a:extLst>
          </p:cNvPr>
          <p:cNvSpPr/>
          <p:nvPr/>
        </p:nvSpPr>
        <p:spPr>
          <a:xfrm>
            <a:off x="838200" y="5315542"/>
            <a:ext cx="6290569" cy="1477328"/>
          </a:xfrm>
          <a:prstGeom prst="rect">
            <a:avLst/>
          </a:prstGeom>
        </p:spPr>
        <p:txBody>
          <a:bodyPr wrap="square">
            <a:spAutoFit/>
          </a:bodyPr>
          <a:lstStyle/>
          <a:p>
            <a:r>
              <a:rPr lang="en-US" err="1"/>
              <a:t>Qn</a:t>
            </a:r>
            <a:r>
              <a:rPr lang="en-US"/>
              <a:t> 4 – NB Classifier Accuracy: 0.82439</a:t>
            </a:r>
          </a:p>
          <a:p>
            <a:endParaRPr lang="en-US"/>
          </a:p>
          <a:p>
            <a:r>
              <a:rPr lang="en-US" err="1"/>
              <a:t>Qn</a:t>
            </a:r>
            <a:r>
              <a:rPr lang="en-US"/>
              <a:t> 5 – NB Cross Validation Accuracy: 0.8127 </a:t>
            </a:r>
          </a:p>
          <a:p>
            <a:endParaRPr lang="en-US"/>
          </a:p>
          <a:p>
            <a:endParaRPr lang="en-US"/>
          </a:p>
        </p:txBody>
      </p:sp>
      <p:graphicFrame>
        <p:nvGraphicFramePr>
          <p:cNvPr id="3" name="Table 6">
            <a:extLst>
              <a:ext uri="{FF2B5EF4-FFF2-40B4-BE49-F238E27FC236}">
                <a16:creationId xmlns:a16="http://schemas.microsoft.com/office/drawing/2014/main" id="{0D5F9D52-D955-48BE-8668-002C129C32B8}"/>
              </a:ext>
            </a:extLst>
          </p:cNvPr>
          <p:cNvGraphicFramePr>
            <a:graphicFrameLocks noGrp="1"/>
          </p:cNvGraphicFramePr>
          <p:nvPr>
            <p:extLst>
              <p:ext uri="{D42A27DB-BD31-4B8C-83A1-F6EECF244321}">
                <p14:modId xmlns:p14="http://schemas.microsoft.com/office/powerpoint/2010/main" val="2838312425"/>
              </p:ext>
            </p:extLst>
          </p:nvPr>
        </p:nvGraphicFramePr>
        <p:xfrm>
          <a:off x="838200" y="1852290"/>
          <a:ext cx="6457950" cy="1483360"/>
        </p:xfrm>
        <a:graphic>
          <a:graphicData uri="http://schemas.openxmlformats.org/drawingml/2006/table">
            <a:tbl>
              <a:tblPr firstRow="1" bandRow="1">
                <a:tableStyleId>{5C22544A-7EE6-4342-B048-85BDC9FD1C3A}</a:tableStyleId>
              </a:tblPr>
              <a:tblGrid>
                <a:gridCol w="2152650">
                  <a:extLst>
                    <a:ext uri="{9D8B030D-6E8A-4147-A177-3AD203B41FA5}">
                      <a16:colId xmlns:a16="http://schemas.microsoft.com/office/drawing/2014/main" val="2619849876"/>
                    </a:ext>
                  </a:extLst>
                </a:gridCol>
                <a:gridCol w="2152650">
                  <a:extLst>
                    <a:ext uri="{9D8B030D-6E8A-4147-A177-3AD203B41FA5}">
                      <a16:colId xmlns:a16="http://schemas.microsoft.com/office/drawing/2014/main" val="2290041227"/>
                    </a:ext>
                  </a:extLst>
                </a:gridCol>
                <a:gridCol w="2152650">
                  <a:extLst>
                    <a:ext uri="{9D8B030D-6E8A-4147-A177-3AD203B41FA5}">
                      <a16:colId xmlns:a16="http://schemas.microsoft.com/office/drawing/2014/main" val="3799924494"/>
                    </a:ext>
                  </a:extLst>
                </a:gridCol>
              </a:tblGrid>
              <a:tr h="370840">
                <a:tc>
                  <a:txBody>
                    <a:bodyPr/>
                    <a:lstStyle/>
                    <a:p>
                      <a:r>
                        <a:rPr lang="en-US"/>
                        <a:t>Class</a:t>
                      </a:r>
                    </a:p>
                  </a:txBody>
                  <a:tcPr/>
                </a:tc>
                <a:tc>
                  <a:txBody>
                    <a:bodyPr/>
                    <a:lstStyle/>
                    <a:p>
                      <a:r>
                        <a:rPr lang="en-US"/>
                        <a:t>Urban-Street</a:t>
                      </a:r>
                    </a:p>
                  </a:txBody>
                  <a:tcPr/>
                </a:tc>
                <a:tc>
                  <a:txBody>
                    <a:bodyPr/>
                    <a:lstStyle/>
                    <a:p>
                      <a:r>
                        <a:rPr lang="en-US"/>
                        <a:t>Highway</a:t>
                      </a:r>
                    </a:p>
                  </a:txBody>
                  <a:tcPr/>
                </a:tc>
                <a:extLst>
                  <a:ext uri="{0D108BD9-81ED-4DB2-BD59-A6C34878D82A}">
                    <a16:rowId xmlns:a16="http://schemas.microsoft.com/office/drawing/2014/main" val="3270103580"/>
                  </a:ext>
                </a:extLst>
              </a:tr>
              <a:tr h="370840">
                <a:tc>
                  <a:txBody>
                    <a:bodyPr/>
                    <a:lstStyle/>
                    <a:p>
                      <a:r>
                        <a:rPr lang="en-US"/>
                        <a:t>Controller</a:t>
                      </a:r>
                    </a:p>
                  </a:txBody>
                  <a:tcPr/>
                </a:tc>
                <a:tc>
                  <a:txBody>
                    <a:bodyPr/>
                    <a:lstStyle/>
                    <a:p>
                      <a:r>
                        <a:rPr lang="en-US"/>
                        <a:t>0</a:t>
                      </a:r>
                    </a:p>
                  </a:txBody>
                  <a:tcPr/>
                </a:tc>
                <a:tc>
                  <a:txBody>
                    <a:bodyPr/>
                    <a:lstStyle/>
                    <a:p>
                      <a:r>
                        <a:rPr lang="en-US"/>
                        <a:t>1</a:t>
                      </a:r>
                    </a:p>
                  </a:txBody>
                  <a:tcPr/>
                </a:tc>
                <a:extLst>
                  <a:ext uri="{0D108BD9-81ED-4DB2-BD59-A6C34878D82A}">
                    <a16:rowId xmlns:a16="http://schemas.microsoft.com/office/drawing/2014/main" val="2039520652"/>
                  </a:ext>
                </a:extLst>
              </a:tr>
              <a:tr h="370840">
                <a:tc>
                  <a:txBody>
                    <a:bodyPr/>
                    <a:lstStyle/>
                    <a:p>
                      <a:r>
                        <a:rPr lang="en-US"/>
                        <a:t>Perception System</a:t>
                      </a:r>
                    </a:p>
                  </a:txBody>
                  <a:tcPr/>
                </a:tc>
                <a:tc>
                  <a:txBody>
                    <a:bodyPr/>
                    <a:lstStyle/>
                    <a:p>
                      <a:r>
                        <a:rPr lang="en-US"/>
                        <a:t>0</a:t>
                      </a:r>
                    </a:p>
                  </a:txBody>
                  <a:tcPr/>
                </a:tc>
                <a:tc>
                  <a:txBody>
                    <a:bodyPr/>
                    <a:lstStyle/>
                    <a:p>
                      <a:r>
                        <a:rPr lang="en-US"/>
                        <a:t>1</a:t>
                      </a:r>
                    </a:p>
                  </a:txBody>
                  <a:tcPr/>
                </a:tc>
                <a:extLst>
                  <a:ext uri="{0D108BD9-81ED-4DB2-BD59-A6C34878D82A}">
                    <a16:rowId xmlns:a16="http://schemas.microsoft.com/office/drawing/2014/main" val="39089973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Computer System</a:t>
                      </a:r>
                    </a:p>
                  </a:txBody>
                  <a:tcPr/>
                </a:tc>
                <a:tc>
                  <a:txBody>
                    <a:bodyPr/>
                    <a:lstStyle/>
                    <a:p>
                      <a:r>
                        <a:rPr lang="en-US"/>
                        <a:t>0.9324</a:t>
                      </a:r>
                    </a:p>
                  </a:txBody>
                  <a:tcPr/>
                </a:tc>
                <a:tc>
                  <a:txBody>
                    <a:bodyPr/>
                    <a:lstStyle/>
                    <a:p>
                      <a:r>
                        <a:rPr lang="en-US"/>
                        <a:t>0.0675</a:t>
                      </a:r>
                    </a:p>
                  </a:txBody>
                  <a:tcPr/>
                </a:tc>
                <a:extLst>
                  <a:ext uri="{0D108BD9-81ED-4DB2-BD59-A6C34878D82A}">
                    <a16:rowId xmlns:a16="http://schemas.microsoft.com/office/drawing/2014/main" val="3335896285"/>
                  </a:ext>
                </a:extLst>
              </a:tr>
            </a:tbl>
          </a:graphicData>
        </a:graphic>
      </p:graphicFrame>
      <p:graphicFrame>
        <p:nvGraphicFramePr>
          <p:cNvPr id="8" name="Table 6">
            <a:extLst>
              <a:ext uri="{FF2B5EF4-FFF2-40B4-BE49-F238E27FC236}">
                <a16:creationId xmlns:a16="http://schemas.microsoft.com/office/drawing/2014/main" id="{7849B61E-C3C4-419D-90DC-C18BBD8047A6}"/>
              </a:ext>
            </a:extLst>
          </p:cNvPr>
          <p:cNvGraphicFramePr>
            <a:graphicFrameLocks noGrp="1"/>
          </p:cNvGraphicFramePr>
          <p:nvPr>
            <p:extLst>
              <p:ext uri="{D42A27DB-BD31-4B8C-83A1-F6EECF244321}">
                <p14:modId xmlns:p14="http://schemas.microsoft.com/office/powerpoint/2010/main" val="1323089771"/>
              </p:ext>
            </p:extLst>
          </p:nvPr>
        </p:nvGraphicFramePr>
        <p:xfrm>
          <a:off x="838200" y="3429000"/>
          <a:ext cx="6033117" cy="1483360"/>
        </p:xfrm>
        <a:graphic>
          <a:graphicData uri="http://schemas.openxmlformats.org/drawingml/2006/table">
            <a:tbl>
              <a:tblPr firstRow="1" bandRow="1">
                <a:tableStyleId>{5C22544A-7EE6-4342-B048-85BDC9FD1C3A}</a:tableStyleId>
              </a:tblPr>
              <a:tblGrid>
                <a:gridCol w="2011039">
                  <a:extLst>
                    <a:ext uri="{9D8B030D-6E8A-4147-A177-3AD203B41FA5}">
                      <a16:colId xmlns:a16="http://schemas.microsoft.com/office/drawing/2014/main" val="2619849876"/>
                    </a:ext>
                  </a:extLst>
                </a:gridCol>
                <a:gridCol w="2011039">
                  <a:extLst>
                    <a:ext uri="{9D8B030D-6E8A-4147-A177-3AD203B41FA5}">
                      <a16:colId xmlns:a16="http://schemas.microsoft.com/office/drawing/2014/main" val="2290041227"/>
                    </a:ext>
                  </a:extLst>
                </a:gridCol>
                <a:gridCol w="2011039">
                  <a:extLst>
                    <a:ext uri="{9D8B030D-6E8A-4147-A177-3AD203B41FA5}">
                      <a16:colId xmlns:a16="http://schemas.microsoft.com/office/drawing/2014/main" val="3799924494"/>
                    </a:ext>
                  </a:extLst>
                </a:gridCol>
              </a:tblGrid>
              <a:tr h="370840">
                <a:tc>
                  <a:txBody>
                    <a:bodyPr/>
                    <a:lstStyle/>
                    <a:p>
                      <a:r>
                        <a:rPr lang="en-US"/>
                        <a:t>Class</a:t>
                      </a:r>
                    </a:p>
                  </a:txBody>
                  <a:tcPr/>
                </a:tc>
                <a:tc>
                  <a:txBody>
                    <a:bodyPr/>
                    <a:lstStyle/>
                    <a:p>
                      <a:r>
                        <a:rPr lang="en-US"/>
                        <a:t>Cloudy</a:t>
                      </a:r>
                    </a:p>
                  </a:txBody>
                  <a:tcPr/>
                </a:tc>
                <a:tc>
                  <a:txBody>
                    <a:bodyPr/>
                    <a:lstStyle/>
                    <a:p>
                      <a:r>
                        <a:rPr lang="en-US"/>
                        <a:t>Clear</a:t>
                      </a:r>
                    </a:p>
                  </a:txBody>
                  <a:tcPr/>
                </a:tc>
                <a:extLst>
                  <a:ext uri="{0D108BD9-81ED-4DB2-BD59-A6C34878D82A}">
                    <a16:rowId xmlns:a16="http://schemas.microsoft.com/office/drawing/2014/main" val="3270103580"/>
                  </a:ext>
                </a:extLst>
              </a:tr>
              <a:tr h="370840">
                <a:tc>
                  <a:txBody>
                    <a:bodyPr/>
                    <a:lstStyle/>
                    <a:p>
                      <a:r>
                        <a:rPr lang="en-US"/>
                        <a:t>Controller</a:t>
                      </a:r>
                    </a:p>
                  </a:txBody>
                  <a:tcPr/>
                </a:tc>
                <a:tc>
                  <a:txBody>
                    <a:bodyPr/>
                    <a:lstStyle/>
                    <a:p>
                      <a:r>
                        <a:rPr lang="en-US"/>
                        <a:t>0.997</a:t>
                      </a:r>
                    </a:p>
                  </a:txBody>
                  <a:tcPr/>
                </a:tc>
                <a:tc>
                  <a:txBody>
                    <a:bodyPr/>
                    <a:lstStyle/>
                    <a:p>
                      <a:r>
                        <a:rPr lang="en-US"/>
                        <a:t>0.003</a:t>
                      </a:r>
                    </a:p>
                  </a:txBody>
                  <a:tcPr/>
                </a:tc>
                <a:extLst>
                  <a:ext uri="{0D108BD9-81ED-4DB2-BD59-A6C34878D82A}">
                    <a16:rowId xmlns:a16="http://schemas.microsoft.com/office/drawing/2014/main" val="2039520652"/>
                  </a:ext>
                </a:extLst>
              </a:tr>
              <a:tr h="370840">
                <a:tc>
                  <a:txBody>
                    <a:bodyPr/>
                    <a:lstStyle/>
                    <a:p>
                      <a:r>
                        <a:rPr lang="en-US"/>
                        <a:t>Perception System</a:t>
                      </a:r>
                    </a:p>
                  </a:txBody>
                  <a:tcPr/>
                </a:tc>
                <a:tc>
                  <a:txBody>
                    <a:bodyPr/>
                    <a:lstStyle/>
                    <a:p>
                      <a:r>
                        <a:rPr lang="en-US"/>
                        <a:t>1</a:t>
                      </a:r>
                    </a:p>
                  </a:txBody>
                  <a:tcPr/>
                </a:tc>
                <a:tc>
                  <a:txBody>
                    <a:bodyPr/>
                    <a:lstStyle/>
                    <a:p>
                      <a:r>
                        <a:rPr lang="en-US"/>
                        <a:t>0</a:t>
                      </a:r>
                    </a:p>
                  </a:txBody>
                  <a:tcPr/>
                </a:tc>
                <a:extLst>
                  <a:ext uri="{0D108BD9-81ED-4DB2-BD59-A6C34878D82A}">
                    <a16:rowId xmlns:a16="http://schemas.microsoft.com/office/drawing/2014/main" val="3908997306"/>
                  </a:ext>
                </a:extLst>
              </a:tr>
              <a:tr h="370840">
                <a:tc>
                  <a:txBody>
                    <a:bodyPr/>
                    <a:lstStyle/>
                    <a:p>
                      <a:r>
                        <a:rPr lang="en-US"/>
                        <a:t>Computer System</a:t>
                      </a:r>
                    </a:p>
                  </a:txBody>
                  <a:tcPr/>
                </a:tc>
                <a:tc>
                  <a:txBody>
                    <a:bodyPr/>
                    <a:lstStyle/>
                    <a:p>
                      <a:r>
                        <a:rPr lang="en-US"/>
                        <a:t>0.3966</a:t>
                      </a:r>
                    </a:p>
                  </a:txBody>
                  <a:tcPr/>
                </a:tc>
                <a:tc>
                  <a:txBody>
                    <a:bodyPr/>
                    <a:lstStyle/>
                    <a:p>
                      <a:r>
                        <a:rPr lang="en-US"/>
                        <a:t>0.6034</a:t>
                      </a:r>
                    </a:p>
                  </a:txBody>
                  <a:tcPr/>
                </a:tc>
                <a:extLst>
                  <a:ext uri="{0D108BD9-81ED-4DB2-BD59-A6C34878D82A}">
                    <a16:rowId xmlns:a16="http://schemas.microsoft.com/office/drawing/2014/main" val="3335896285"/>
                  </a:ext>
                </a:extLst>
              </a:tr>
            </a:tbl>
          </a:graphicData>
        </a:graphic>
      </p:graphicFrame>
      <p:graphicFrame>
        <p:nvGraphicFramePr>
          <p:cNvPr id="9" name="Table 6">
            <a:extLst>
              <a:ext uri="{FF2B5EF4-FFF2-40B4-BE49-F238E27FC236}">
                <a16:creationId xmlns:a16="http://schemas.microsoft.com/office/drawing/2014/main" id="{543744B7-77E4-4B03-8846-EF27AD1F76F2}"/>
              </a:ext>
            </a:extLst>
          </p:cNvPr>
          <p:cNvGraphicFramePr>
            <a:graphicFrameLocks noGrp="1"/>
          </p:cNvGraphicFramePr>
          <p:nvPr>
            <p:extLst>
              <p:ext uri="{D42A27DB-BD31-4B8C-83A1-F6EECF244321}">
                <p14:modId xmlns:p14="http://schemas.microsoft.com/office/powerpoint/2010/main" val="1818622416"/>
              </p:ext>
            </p:extLst>
          </p:nvPr>
        </p:nvGraphicFramePr>
        <p:xfrm>
          <a:off x="6965089" y="3429000"/>
          <a:ext cx="5010147" cy="2021840"/>
        </p:xfrm>
        <a:graphic>
          <a:graphicData uri="http://schemas.openxmlformats.org/drawingml/2006/table">
            <a:tbl>
              <a:tblPr firstRow="1" bandRow="1">
                <a:tableStyleId>{5C22544A-7EE6-4342-B048-85BDC9FD1C3A}</a:tableStyleId>
              </a:tblPr>
              <a:tblGrid>
                <a:gridCol w="1670049">
                  <a:extLst>
                    <a:ext uri="{9D8B030D-6E8A-4147-A177-3AD203B41FA5}">
                      <a16:colId xmlns:a16="http://schemas.microsoft.com/office/drawing/2014/main" val="2619849876"/>
                    </a:ext>
                  </a:extLst>
                </a:gridCol>
                <a:gridCol w="1670049">
                  <a:extLst>
                    <a:ext uri="{9D8B030D-6E8A-4147-A177-3AD203B41FA5}">
                      <a16:colId xmlns:a16="http://schemas.microsoft.com/office/drawing/2014/main" val="2290041227"/>
                    </a:ext>
                  </a:extLst>
                </a:gridCol>
                <a:gridCol w="1670049">
                  <a:extLst>
                    <a:ext uri="{9D8B030D-6E8A-4147-A177-3AD203B41FA5}">
                      <a16:colId xmlns:a16="http://schemas.microsoft.com/office/drawing/2014/main" val="3799924494"/>
                    </a:ext>
                  </a:extLst>
                </a:gridCol>
              </a:tblGrid>
              <a:tr h="370840">
                <a:tc>
                  <a:txBody>
                    <a:bodyPr/>
                    <a:lstStyle/>
                    <a:p>
                      <a:r>
                        <a:rPr lang="en-US"/>
                        <a:t>Class</a:t>
                      </a:r>
                    </a:p>
                  </a:txBody>
                  <a:tcPr/>
                </a:tc>
                <a:tc>
                  <a:txBody>
                    <a:bodyPr/>
                    <a:lstStyle/>
                    <a:p>
                      <a:r>
                        <a:rPr lang="en-US"/>
                        <a:t>Auto</a:t>
                      </a:r>
                    </a:p>
                  </a:txBody>
                  <a:tcPr/>
                </a:tc>
                <a:tc>
                  <a:txBody>
                    <a:bodyPr/>
                    <a:lstStyle/>
                    <a:p>
                      <a:r>
                        <a:rPr lang="en-US"/>
                        <a:t>Manual</a:t>
                      </a:r>
                    </a:p>
                  </a:txBody>
                  <a:tcPr/>
                </a:tc>
                <a:extLst>
                  <a:ext uri="{0D108BD9-81ED-4DB2-BD59-A6C34878D82A}">
                    <a16:rowId xmlns:a16="http://schemas.microsoft.com/office/drawing/2014/main" val="3270103580"/>
                  </a:ext>
                </a:extLst>
              </a:tr>
              <a:tr h="370840">
                <a:tc>
                  <a:txBody>
                    <a:bodyPr/>
                    <a:lstStyle/>
                    <a:p>
                      <a:r>
                        <a:rPr lang="en-US"/>
                        <a:t>Controller</a:t>
                      </a:r>
                    </a:p>
                  </a:txBody>
                  <a:tcPr/>
                </a:tc>
                <a:tc>
                  <a:txBody>
                    <a:bodyPr/>
                    <a:lstStyle/>
                    <a:p>
                      <a:r>
                        <a:rPr lang="en-US"/>
                        <a:t>0.133</a:t>
                      </a:r>
                    </a:p>
                  </a:txBody>
                  <a:tcPr/>
                </a:tc>
                <a:tc>
                  <a:txBody>
                    <a:bodyPr/>
                    <a:lstStyle/>
                    <a:p>
                      <a:r>
                        <a:rPr lang="en-US"/>
                        <a:t>0.867</a:t>
                      </a:r>
                    </a:p>
                  </a:txBody>
                  <a:tcPr/>
                </a:tc>
                <a:extLst>
                  <a:ext uri="{0D108BD9-81ED-4DB2-BD59-A6C34878D82A}">
                    <a16:rowId xmlns:a16="http://schemas.microsoft.com/office/drawing/2014/main" val="2039520652"/>
                  </a:ext>
                </a:extLst>
              </a:tr>
              <a:tr h="370840">
                <a:tc>
                  <a:txBody>
                    <a:bodyPr/>
                    <a:lstStyle/>
                    <a:p>
                      <a:r>
                        <a:rPr lang="en-US"/>
                        <a:t>Perception System</a:t>
                      </a:r>
                    </a:p>
                  </a:txBody>
                  <a:tcPr/>
                </a:tc>
                <a:tc>
                  <a:txBody>
                    <a:bodyPr/>
                    <a:lstStyle/>
                    <a:p>
                      <a:r>
                        <a:rPr lang="en-US"/>
                        <a:t>0.8194</a:t>
                      </a:r>
                    </a:p>
                  </a:txBody>
                  <a:tcPr/>
                </a:tc>
                <a:tc>
                  <a:txBody>
                    <a:bodyPr/>
                    <a:lstStyle/>
                    <a:p>
                      <a:r>
                        <a:rPr lang="en-US"/>
                        <a:t>0.1806</a:t>
                      </a:r>
                    </a:p>
                  </a:txBody>
                  <a:tcPr/>
                </a:tc>
                <a:extLst>
                  <a:ext uri="{0D108BD9-81ED-4DB2-BD59-A6C34878D82A}">
                    <a16:rowId xmlns:a16="http://schemas.microsoft.com/office/drawing/2014/main" val="3908997306"/>
                  </a:ext>
                </a:extLst>
              </a:tr>
              <a:tr h="370840">
                <a:tc>
                  <a:txBody>
                    <a:bodyPr/>
                    <a:lstStyle/>
                    <a:p>
                      <a:r>
                        <a:rPr lang="en-US"/>
                        <a:t>Computer System</a:t>
                      </a:r>
                    </a:p>
                  </a:txBody>
                  <a:tcPr/>
                </a:tc>
                <a:tc>
                  <a:txBody>
                    <a:bodyPr/>
                    <a:lstStyle/>
                    <a:p>
                      <a:r>
                        <a:rPr lang="en-US"/>
                        <a:t>0.481</a:t>
                      </a:r>
                    </a:p>
                  </a:txBody>
                  <a:tcPr/>
                </a:tc>
                <a:tc>
                  <a:txBody>
                    <a:bodyPr/>
                    <a:lstStyle/>
                    <a:p>
                      <a:r>
                        <a:rPr lang="en-US"/>
                        <a:t>0.519</a:t>
                      </a:r>
                    </a:p>
                  </a:txBody>
                  <a:tcPr/>
                </a:tc>
                <a:extLst>
                  <a:ext uri="{0D108BD9-81ED-4DB2-BD59-A6C34878D82A}">
                    <a16:rowId xmlns:a16="http://schemas.microsoft.com/office/drawing/2014/main" val="3335896285"/>
                  </a:ext>
                </a:extLst>
              </a:tr>
            </a:tbl>
          </a:graphicData>
        </a:graphic>
      </p:graphicFrame>
    </p:spTree>
    <p:extLst>
      <p:ext uri="{BB962C8B-B14F-4D97-AF65-F5344CB8AC3E}">
        <p14:creationId xmlns:p14="http://schemas.microsoft.com/office/powerpoint/2010/main" val="436541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0213CE-A28A-49CF-9637-764A9C110452}"/>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Task 3</a:t>
            </a:r>
          </a:p>
        </p:txBody>
      </p:sp>
      <p:sp>
        <p:nvSpPr>
          <p:cNvPr id="5" name="Rectangle 4">
            <a:extLst>
              <a:ext uri="{FF2B5EF4-FFF2-40B4-BE49-F238E27FC236}">
                <a16:creationId xmlns:a16="http://schemas.microsoft.com/office/drawing/2014/main" id="{0BCA7D06-09B7-4BE1-9E26-EB931C7C73F0}"/>
              </a:ext>
            </a:extLst>
          </p:cNvPr>
          <p:cNvSpPr/>
          <p:nvPr/>
        </p:nvSpPr>
        <p:spPr>
          <a:xfrm>
            <a:off x="838200" y="1390693"/>
            <a:ext cx="10515600" cy="3693319"/>
          </a:xfrm>
          <a:prstGeom prst="rect">
            <a:avLst/>
          </a:prstGeom>
        </p:spPr>
        <p:txBody>
          <a:bodyPr wrap="square">
            <a:spAutoFit/>
          </a:bodyPr>
          <a:lstStyle/>
          <a:p>
            <a:r>
              <a:rPr lang="en-US" err="1"/>
              <a:t>Qn</a:t>
            </a:r>
            <a:r>
              <a:rPr lang="en-US"/>
              <a:t> 6 – Is your NB model doing better than chance? Explain.</a:t>
            </a:r>
          </a:p>
          <a:p>
            <a:r>
              <a:rPr lang="en-US"/>
              <a:t>Yes as the average accuracy is over 80% which is greater than 1/3.</a:t>
            </a:r>
          </a:p>
          <a:p>
            <a:r>
              <a:rPr lang="en-US"/>
              <a:t> </a:t>
            </a:r>
          </a:p>
          <a:p>
            <a:endParaRPr lang="en-US"/>
          </a:p>
          <a:p>
            <a:r>
              <a:rPr lang="en-US" err="1"/>
              <a:t>Qn</a:t>
            </a:r>
            <a:r>
              <a:rPr lang="en-US"/>
              <a:t> 7 – Assumptions in NB in this context of AV safety analysis</a:t>
            </a:r>
          </a:p>
          <a:p>
            <a:r>
              <a:rPr lang="en-US"/>
              <a:t>A day's weather, car's location and type of disengagement are independent.  Type of disengagement might not be independent of the other two since one would suspect driver might pull the trigger more often on bad weather (with bad visibility) and highway (higher speed).</a:t>
            </a:r>
          </a:p>
          <a:p>
            <a:endParaRPr lang="en-US"/>
          </a:p>
          <a:p>
            <a:r>
              <a:rPr lang="en-US" err="1"/>
              <a:t>Qn</a:t>
            </a:r>
            <a:r>
              <a:rPr lang="en-US"/>
              <a:t> 8 – Possible improvements to increase classification accuracy</a:t>
            </a:r>
          </a:p>
          <a:p>
            <a:r>
              <a:rPr lang="en-US"/>
              <a:t>We will need a larger dataset since a lot of the probability in the naive </a:t>
            </a:r>
            <a:r>
              <a:rPr lang="en-US" err="1"/>
              <a:t>bayes</a:t>
            </a:r>
            <a:r>
              <a:rPr lang="en-US"/>
              <a:t> model are 0. If p(</a:t>
            </a:r>
            <a:r>
              <a:rPr lang="en-US" err="1"/>
              <a:t>a|b</a:t>
            </a:r>
            <a:r>
              <a:rPr lang="en-US"/>
              <a:t>) = 0, then no matter what p(</a:t>
            </a:r>
            <a:r>
              <a:rPr lang="en-US" err="1"/>
              <a:t>a|c</a:t>
            </a:r>
            <a:r>
              <a:rPr lang="en-US"/>
              <a:t>), p(</a:t>
            </a:r>
            <a:r>
              <a:rPr lang="en-US" err="1"/>
              <a:t>a|d</a:t>
            </a:r>
            <a:r>
              <a:rPr lang="en-US"/>
              <a:t>) is, the product of them will be 0. Also we can use a better classifier like SVM instead.</a:t>
            </a:r>
          </a:p>
        </p:txBody>
      </p:sp>
    </p:spTree>
    <p:extLst>
      <p:ext uri="{BB962C8B-B14F-4D97-AF65-F5344CB8AC3E}">
        <p14:creationId xmlns:p14="http://schemas.microsoft.com/office/powerpoint/2010/main" val="1651234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1</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Mini-Project 1 ECE/CS 498DS Spring 2020</vt:lpstr>
      <vt:lpstr>Task 0</vt:lpstr>
      <vt:lpstr>Task 1</vt:lpstr>
      <vt:lpstr>PowerPoint Presentation</vt:lpstr>
      <vt:lpstr>PowerPoint Presentation</vt:lpstr>
      <vt:lpstr>PowerPoint Presentation</vt:lpstr>
      <vt:lpstr>PowerPoint Presentation</vt:lpstr>
      <vt:lpstr>PowerPoint Presentation</vt:lpstr>
      <vt:lpstr>PowerPoint Presentation</vt:lpstr>
      <vt:lpstr>Insights on AV safety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1 ECE/CS 498DS Spring 2020</dc:title>
  <dc:creator>James Cyriac</dc:creator>
  <cp:revision>1</cp:revision>
  <dcterms:created xsi:type="dcterms:W3CDTF">2020-01-30T21:31:06Z</dcterms:created>
  <dcterms:modified xsi:type="dcterms:W3CDTF">2020-02-21T22:51:44Z</dcterms:modified>
</cp:coreProperties>
</file>