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4959aa83c_0_1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4959aa83c_0_1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4959aa83c_0_1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4959aa83c_0_1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4959aa83c_0_1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4959aa83c_0_1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4959aa83c_0_1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4959aa83c_0_1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4959aa83c_0_1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4959aa83c_0_1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4959aa83c_0_1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4959aa83c_0_1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4959aa83c_0_1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4959aa83c_0_1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4959aa83c_0_1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4959aa83c_0_1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4959aa83c_0_1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4959aa83c_0_1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4959aa83c_0_1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4959aa83c_0_1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4ae8e67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4ae8e67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>
            <a:alpha val="88240"/>
          </a:srgbClr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Game Time Limiter</a:t>
            </a:r>
            <a:endParaRPr sz="8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Eric Ragle - Intro to Scripting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>
            <a:alpha val="64780"/>
          </a:srgbClr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92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I Should Continue to be Funded</a:t>
            </a:r>
            <a:r>
              <a:rPr b="1" lang="en" sz="402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sz="402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—————————————————————</a:t>
            </a:r>
            <a:endParaRPr b="1" sz="312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431300" y="1650900"/>
            <a:ext cx="825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</a:pPr>
            <a:r>
              <a:rPr lang="en" sz="3200">
                <a:solidFill>
                  <a:schemeClr val="lt1"/>
                </a:solidFill>
              </a:rPr>
              <a:t>The features I need to implement can be done very quickly.</a:t>
            </a:r>
            <a:endParaRPr sz="3200">
              <a:solidFill>
                <a:schemeClr val="lt1"/>
              </a:solidFill>
            </a:endParaRPr>
          </a:p>
          <a:p>
            <a:pPr indent="-431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</a:pPr>
            <a:r>
              <a:rPr lang="en" sz="3200">
                <a:solidFill>
                  <a:schemeClr val="lt1"/>
                </a:solidFill>
              </a:rPr>
              <a:t>I believe there is a genuine use for my project.</a:t>
            </a:r>
            <a:endParaRPr sz="3200">
              <a:solidFill>
                <a:schemeClr val="lt1"/>
              </a:solidFill>
            </a:endParaRPr>
          </a:p>
          <a:p>
            <a:pPr indent="-4318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</a:pPr>
            <a:r>
              <a:rPr lang="en" sz="3200">
                <a:solidFill>
                  <a:schemeClr val="lt1"/>
                </a:solidFill>
              </a:rPr>
              <a:t>I deserve it.</a:t>
            </a:r>
            <a:endParaRPr sz="3200">
              <a:solidFill>
                <a:schemeClr val="lt1"/>
              </a:solidFill>
            </a:endParaRPr>
          </a:p>
          <a:p>
            <a:pPr indent="-43180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○"/>
            </a:pPr>
            <a:r>
              <a:rPr lang="en" sz="3200">
                <a:solidFill>
                  <a:schemeClr val="lt1"/>
                </a:solidFill>
              </a:rPr>
              <a:t>I do. You have to believe me. </a:t>
            </a:r>
            <a:endParaRPr sz="3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>
            <a:alpha val="64780"/>
          </a:srgbClr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261575" y="249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7019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Demonstration!</a:t>
            </a:r>
            <a:endParaRPr b="1" sz="7019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—————————————</a:t>
            </a:r>
            <a:r>
              <a:rPr lang="en" sz="312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——</a:t>
            </a:r>
            <a:endParaRPr sz="312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163675" y="1727100"/>
            <a:ext cx="884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Char char="●"/>
            </a:pPr>
            <a:r>
              <a:rPr lang="en" sz="3500">
                <a:solidFill>
                  <a:schemeClr val="lt1"/>
                </a:solidFill>
              </a:rPr>
              <a:t>I will now demonstrate my project.</a:t>
            </a:r>
            <a:endParaRPr sz="3500">
              <a:solidFill>
                <a:schemeClr val="lt1"/>
              </a:solidFill>
            </a:endParaRPr>
          </a:p>
          <a:p>
            <a:pPr indent="-450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Char char="●"/>
            </a:pPr>
            <a:r>
              <a:rPr lang="en" sz="3500">
                <a:solidFill>
                  <a:schemeClr val="lt1"/>
                </a:solidFill>
              </a:rPr>
              <a:t>I am testing it with the game </a:t>
            </a:r>
            <a:r>
              <a:rPr i="1" lang="en" sz="3500">
                <a:solidFill>
                  <a:schemeClr val="lt1"/>
                </a:solidFill>
              </a:rPr>
              <a:t>Team Fortress 2.</a:t>
            </a:r>
            <a:endParaRPr i="1" sz="3500">
              <a:solidFill>
                <a:schemeClr val="lt1"/>
              </a:solidFill>
            </a:endParaRPr>
          </a:p>
          <a:p>
            <a:pPr indent="-450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Char char="●"/>
            </a:pPr>
            <a:r>
              <a:rPr lang="en" sz="3500">
                <a:solidFill>
                  <a:schemeClr val="lt1"/>
                </a:solidFill>
              </a:rPr>
              <a:t>For the sake of brevity, the time limit is set to 45 seconds and the warning appears at 20.</a:t>
            </a:r>
            <a:r>
              <a:rPr i="1" lang="en" sz="3500">
                <a:solidFill>
                  <a:schemeClr val="lt1"/>
                </a:solidFill>
              </a:rPr>
              <a:t> </a:t>
            </a:r>
            <a:endParaRPr i="1" sz="3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>
            <a:alpha val="64780"/>
          </a:srgbClr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502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Problem I am Solving</a:t>
            </a:r>
            <a:endParaRPr b="1" sz="502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402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</a:t>
            </a:r>
            <a:r>
              <a:rPr lang="en" sz="402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—————————————</a:t>
            </a:r>
            <a:endParaRPr b="1" sz="402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31300" y="172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Char char="●"/>
            </a:pPr>
            <a:r>
              <a:rPr lang="en" sz="3400">
                <a:solidFill>
                  <a:schemeClr val="lt1"/>
                </a:solidFill>
              </a:rPr>
              <a:t>I selected this project from the list of options provided initially.</a:t>
            </a:r>
            <a:endParaRPr sz="3400">
              <a:solidFill>
                <a:schemeClr val="lt1"/>
              </a:solidFill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Char char="●"/>
            </a:pPr>
            <a:r>
              <a:rPr lang="en" sz="3400">
                <a:solidFill>
                  <a:schemeClr val="lt1"/>
                </a:solidFill>
              </a:rPr>
              <a:t>The goal of my scripts is to cut back time spent on a game, or any application.</a:t>
            </a:r>
            <a:endParaRPr sz="34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>
            <a:alpha val="64780"/>
          </a:srgbClr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38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542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Solve It?</a:t>
            </a:r>
            <a:endParaRPr b="1" sz="542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2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————</a:t>
            </a:r>
            <a:r>
              <a:rPr lang="en" sz="402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————</a:t>
            </a:r>
            <a:endParaRPr b="1" sz="402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31300" y="1650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en" sz="2600">
                <a:solidFill>
                  <a:schemeClr val="lt1"/>
                </a:solidFill>
              </a:rPr>
              <a:t>Procrastination affects all of us, some to greater extents.</a:t>
            </a:r>
            <a:endParaRPr sz="2600">
              <a:solidFill>
                <a:schemeClr val="lt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en" sz="2600">
                <a:solidFill>
                  <a:schemeClr val="lt1"/>
                </a:solidFill>
              </a:rPr>
              <a:t>Video games are great, but they can take up all of your time.</a:t>
            </a:r>
            <a:endParaRPr sz="2600">
              <a:solidFill>
                <a:schemeClr val="lt1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●"/>
            </a:pPr>
            <a:r>
              <a:rPr lang="en" sz="2600">
                <a:solidFill>
                  <a:schemeClr val="lt1"/>
                </a:solidFill>
              </a:rPr>
              <a:t>Whether you need to spend more time on your </a:t>
            </a:r>
            <a:r>
              <a:rPr lang="en" sz="2600">
                <a:solidFill>
                  <a:schemeClr val="lt1"/>
                </a:solidFill>
              </a:rPr>
              <a:t>priorities</a:t>
            </a:r>
            <a:r>
              <a:rPr lang="en" sz="2600">
                <a:solidFill>
                  <a:schemeClr val="lt1"/>
                </a:solidFill>
              </a:rPr>
              <a:t> like schoolwork, or you just want to restrict your time: my project could help you.</a:t>
            </a:r>
            <a:endParaRPr sz="2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>
            <a:alpha val="64780"/>
          </a:srgbClr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502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My Project?</a:t>
            </a:r>
            <a:endParaRPr b="1" sz="502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2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———————————</a:t>
            </a:r>
            <a:endParaRPr b="1" sz="402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31300" y="172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Char char="●"/>
            </a:pPr>
            <a:r>
              <a:rPr lang="en" sz="3400">
                <a:solidFill>
                  <a:schemeClr val="lt1"/>
                </a:solidFill>
              </a:rPr>
              <a:t>My project is the Game Time Limiter.</a:t>
            </a:r>
            <a:endParaRPr sz="3400">
              <a:solidFill>
                <a:schemeClr val="lt1"/>
              </a:solidFill>
            </a:endParaRPr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Char char="●"/>
            </a:pPr>
            <a:r>
              <a:rPr lang="en" sz="3400">
                <a:solidFill>
                  <a:schemeClr val="lt1"/>
                </a:solidFill>
              </a:rPr>
              <a:t>It is used to limit the amount of time you spend </a:t>
            </a:r>
            <a:r>
              <a:rPr lang="en" sz="3400">
                <a:solidFill>
                  <a:schemeClr val="lt1"/>
                </a:solidFill>
              </a:rPr>
              <a:t>on a video game, or as previously stated, any application.</a:t>
            </a:r>
            <a:endParaRPr sz="34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>
            <a:alpha val="64780"/>
          </a:srgbClr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12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My Project Supposed to Do?</a:t>
            </a:r>
            <a:endParaRPr b="1" sz="412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————————</a:t>
            </a:r>
            <a:r>
              <a:rPr lang="en" sz="312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—————————————</a:t>
            </a:r>
            <a:endParaRPr b="1" sz="312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431300" y="1727100"/>
            <a:ext cx="426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7623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3000">
                <a:solidFill>
                  <a:schemeClr val="lt1"/>
                </a:solidFill>
              </a:rPr>
              <a:t>The user could select the game/application they want to limit.</a:t>
            </a:r>
            <a:endParaRPr sz="3000">
              <a:solidFill>
                <a:schemeClr val="lt1"/>
              </a:solidFill>
            </a:endParaRPr>
          </a:p>
          <a:p>
            <a:pPr indent="-37623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3000">
                <a:solidFill>
                  <a:schemeClr val="lt1"/>
                </a:solidFill>
              </a:rPr>
              <a:t>They could specify the total time allowed and when the warning message is sent out.</a:t>
            </a:r>
            <a:endParaRPr sz="3000">
              <a:solidFill>
                <a:schemeClr val="lt1"/>
              </a:solidFill>
            </a:endParaRPr>
          </a:p>
          <a:p>
            <a:pPr indent="-37623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" sz="3000">
                <a:solidFill>
                  <a:schemeClr val="lt1"/>
                </a:solidFill>
              </a:rPr>
              <a:t>The time is tracked.</a:t>
            </a:r>
            <a:endParaRPr sz="30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4647000" y="1727100"/>
            <a:ext cx="426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746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" sz="2300">
                <a:solidFill>
                  <a:schemeClr val="lt1"/>
                </a:solidFill>
              </a:rPr>
              <a:t>When the warning time is reached, the user receives a warning message that their time is almost out.</a:t>
            </a:r>
            <a:endParaRPr sz="2300">
              <a:solidFill>
                <a:schemeClr val="lt1"/>
              </a:solidFill>
            </a:endParaRPr>
          </a:p>
          <a:p>
            <a:pPr indent="-3746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" sz="2300">
                <a:solidFill>
                  <a:schemeClr val="lt1"/>
                </a:solidFill>
              </a:rPr>
              <a:t>Finally, the game/application is forcefully exited out of.</a:t>
            </a:r>
            <a:endParaRPr sz="23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>
            <a:alpha val="64780"/>
          </a:srgbClr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502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 Project Currently:</a:t>
            </a:r>
            <a:endParaRPr b="1" sz="502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————————————————</a:t>
            </a:r>
            <a:endParaRPr b="1" sz="312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431300" y="1727100"/>
            <a:ext cx="834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Char char="●"/>
            </a:pPr>
            <a:r>
              <a:rPr lang="en" sz="3100">
                <a:solidFill>
                  <a:schemeClr val="lt1"/>
                </a:solidFill>
              </a:rPr>
              <a:t>As of now, my project has basic functionality.</a:t>
            </a:r>
            <a:endParaRPr sz="3100">
              <a:solidFill>
                <a:schemeClr val="lt1"/>
              </a:solidFill>
            </a:endParaRPr>
          </a:p>
          <a:p>
            <a:pPr indent="-425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Char char="●"/>
            </a:pPr>
            <a:r>
              <a:rPr lang="en" sz="3100">
                <a:solidFill>
                  <a:schemeClr val="lt1"/>
                </a:solidFill>
              </a:rPr>
              <a:t>Once </a:t>
            </a:r>
            <a:r>
              <a:rPr lang="en" sz="3100">
                <a:solidFill>
                  <a:schemeClr val="lt1"/>
                </a:solidFill>
              </a:rPr>
              <a:t>launched</a:t>
            </a:r>
            <a:r>
              <a:rPr lang="en" sz="3100">
                <a:solidFill>
                  <a:schemeClr val="lt1"/>
                </a:solidFill>
              </a:rPr>
              <a:t>, it begins tracking time.</a:t>
            </a:r>
            <a:endParaRPr sz="3100">
              <a:solidFill>
                <a:schemeClr val="lt1"/>
              </a:solidFill>
            </a:endParaRPr>
          </a:p>
          <a:p>
            <a:pPr indent="-425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Char char="●"/>
            </a:pPr>
            <a:r>
              <a:rPr lang="en" sz="3100">
                <a:solidFill>
                  <a:schemeClr val="lt1"/>
                </a:solidFill>
              </a:rPr>
              <a:t>A warning message is displayed when time is almost out.</a:t>
            </a:r>
            <a:endParaRPr sz="3100">
              <a:solidFill>
                <a:schemeClr val="lt1"/>
              </a:solidFill>
            </a:endParaRPr>
          </a:p>
          <a:p>
            <a:pPr indent="-425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Char char="●"/>
            </a:pPr>
            <a:r>
              <a:rPr lang="en" sz="3100">
                <a:solidFill>
                  <a:schemeClr val="lt1"/>
                </a:solidFill>
              </a:rPr>
              <a:t>The game closes when the timer reaches the final second.</a:t>
            </a:r>
            <a:endParaRPr sz="3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>
            <a:alpha val="64780"/>
          </a:srgbClr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52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 Project Currently (Does Not):</a:t>
            </a:r>
            <a:endParaRPr b="1" sz="452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—————————————————————</a:t>
            </a:r>
            <a:endParaRPr b="1" sz="312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431300" y="1727100"/>
            <a:ext cx="834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8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Char char="●"/>
            </a:pPr>
            <a:r>
              <a:rPr lang="en" sz="3300">
                <a:solidFill>
                  <a:schemeClr val="lt1"/>
                </a:solidFill>
              </a:rPr>
              <a:t>There is no way for the user to change the name of the application without accessing the code.</a:t>
            </a:r>
            <a:endParaRPr sz="3300">
              <a:solidFill>
                <a:schemeClr val="lt1"/>
              </a:solidFill>
            </a:endParaRPr>
          </a:p>
          <a:p>
            <a:pPr indent="-438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Char char="●"/>
            </a:pPr>
            <a:r>
              <a:rPr lang="en" sz="3300">
                <a:solidFill>
                  <a:schemeClr val="lt1"/>
                </a:solidFill>
              </a:rPr>
              <a:t>There is no way for the user to change the time specifications without accessing the code.</a:t>
            </a:r>
            <a:endParaRPr sz="3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>
            <a:alpha val="64780"/>
          </a:srgbClr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52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 Plan to Fix These Issues</a:t>
            </a:r>
            <a:endParaRPr b="1" sz="452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—————————————————————</a:t>
            </a:r>
            <a:endParaRPr b="1" sz="312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431300" y="1574700"/>
            <a:ext cx="414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" sz="2300">
                <a:solidFill>
                  <a:schemeClr val="lt1"/>
                </a:solidFill>
              </a:rPr>
              <a:t>I will implement a graphical user interface screen.</a:t>
            </a:r>
            <a:endParaRPr sz="2300">
              <a:solidFill>
                <a:schemeClr val="lt1"/>
              </a:solidFill>
            </a:endParaRPr>
          </a:p>
          <a:p>
            <a:pPr indent="-3746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" sz="2300">
                <a:solidFill>
                  <a:schemeClr val="lt1"/>
                </a:solidFill>
              </a:rPr>
              <a:t>From here, the user can specify the executable (process name) of their game/application.</a:t>
            </a:r>
            <a:endParaRPr sz="2300">
              <a:solidFill>
                <a:schemeClr val="lt1"/>
              </a:solidFill>
            </a:endParaRPr>
          </a:p>
          <a:p>
            <a:pPr indent="-3746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○"/>
            </a:pPr>
            <a:r>
              <a:rPr lang="en" sz="2300">
                <a:solidFill>
                  <a:schemeClr val="lt1"/>
                </a:solidFill>
              </a:rPr>
              <a:t>You can check this by looking in Task Manager (Windows.) </a:t>
            </a:r>
            <a:endParaRPr sz="2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</a:endParaRPr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4691700" y="1574700"/>
            <a:ext cx="414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" sz="2300">
                <a:solidFill>
                  <a:schemeClr val="lt1"/>
                </a:solidFill>
              </a:rPr>
              <a:t>They can also specify the time specifications.</a:t>
            </a:r>
            <a:endParaRPr sz="2300">
              <a:solidFill>
                <a:schemeClr val="lt1"/>
              </a:solidFill>
            </a:endParaRPr>
          </a:p>
          <a:p>
            <a:pPr indent="-3746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" sz="2300">
                <a:solidFill>
                  <a:schemeClr val="lt1"/>
                </a:solidFill>
              </a:rPr>
              <a:t>When they are done, they can hit a button that says “Launch.”</a:t>
            </a:r>
            <a:endParaRPr sz="2300">
              <a:solidFill>
                <a:schemeClr val="lt1"/>
              </a:solidFill>
            </a:endParaRPr>
          </a:p>
          <a:p>
            <a:pPr indent="-3746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Char char="●"/>
            </a:pPr>
            <a:r>
              <a:rPr lang="en" sz="2300">
                <a:solidFill>
                  <a:schemeClr val="lt1"/>
                </a:solidFill>
              </a:rPr>
              <a:t>The Game Time Limiter can now be used as intended.</a:t>
            </a:r>
            <a:endParaRPr sz="2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>
            <a:alpha val="64780"/>
          </a:srgbClr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502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Features I Want to Add</a:t>
            </a:r>
            <a:endParaRPr b="1" sz="502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—————————————————————</a:t>
            </a:r>
            <a:endParaRPr b="1" sz="312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235550" y="1476750"/>
            <a:ext cx="414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Char char="●"/>
            </a:pPr>
            <a:r>
              <a:rPr lang="en" sz="2900">
                <a:solidFill>
                  <a:schemeClr val="lt1"/>
                </a:solidFill>
              </a:rPr>
              <a:t>I would like to make my project more user friendly.</a:t>
            </a:r>
            <a:endParaRPr sz="2900">
              <a:solidFill>
                <a:schemeClr val="lt1"/>
              </a:solidFill>
            </a:endParaRPr>
          </a:p>
          <a:p>
            <a:pPr indent="-4127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Char char="●"/>
            </a:pPr>
            <a:r>
              <a:rPr lang="en" sz="2900">
                <a:solidFill>
                  <a:schemeClr val="lt1"/>
                </a:solidFill>
              </a:rPr>
              <a:t>I want to create an .exe that can be </a:t>
            </a:r>
            <a:r>
              <a:rPr lang="en" sz="2900">
                <a:solidFill>
                  <a:schemeClr val="lt1"/>
                </a:solidFill>
              </a:rPr>
              <a:t>run</a:t>
            </a:r>
            <a:r>
              <a:rPr lang="en" sz="2900">
                <a:solidFill>
                  <a:schemeClr val="lt1"/>
                </a:solidFill>
              </a:rPr>
              <a:t> </a:t>
            </a:r>
            <a:r>
              <a:rPr lang="en" sz="2900">
                <a:solidFill>
                  <a:schemeClr val="lt1"/>
                </a:solidFill>
              </a:rPr>
              <a:t>easily</a:t>
            </a:r>
            <a:r>
              <a:rPr lang="en" sz="2900">
                <a:solidFill>
                  <a:schemeClr val="lt1"/>
                </a:solidFill>
              </a:rPr>
              <a:t> without command line interpreters.</a:t>
            </a:r>
            <a:endParaRPr sz="29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900">
              <a:solidFill>
                <a:schemeClr val="lt1"/>
              </a:solidFill>
            </a:endParaRPr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4691700" y="1520350"/>
            <a:ext cx="414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 sz="2100">
                <a:solidFill>
                  <a:schemeClr val="lt1"/>
                </a:solidFill>
              </a:rPr>
              <a:t>I would also like the project to check for and install any missing dependencies so the user does not have to search for them or know how to install them.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 sz="2100">
                <a:solidFill>
                  <a:schemeClr val="lt1"/>
                </a:solidFill>
              </a:rPr>
              <a:t>The .exe would check if Git Bash, Python, and Python Flask are installed on the user’s computer.</a:t>
            </a:r>
            <a:endParaRPr sz="2100">
              <a:solidFill>
                <a:schemeClr val="lt1"/>
              </a:solidFill>
            </a:endParaRPr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" sz="2100">
                <a:solidFill>
                  <a:schemeClr val="lt1"/>
                </a:solidFill>
              </a:rPr>
              <a:t>If not, they will be installed.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