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56" r:id="rId4"/>
    <p:sldId id="257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0E009A-C5C7-4C0D-9F33-849B7811F41C}" v="5" dt="2022-12-11T10:02:45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C709D-D0D2-5968-5183-FC5E0AE91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D825C7-206D-B429-E345-E6C92A623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598709-10B1-5714-FFC5-7CDEE2E2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4C12-D63C-4EED-9207-0C3983B4D3FE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E539CC-6704-65FA-E8CE-34D1BACC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F29CE2-CA34-8748-2B3F-D9C2D1BC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BCE6-8072-4438-A039-018CD633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96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6BF90-FA34-0BD7-CA96-97E47552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17BED7-DE60-A242-5EF9-BD283CECC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DC7A25-6EAA-426E-AF2F-50D09A30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4C12-D63C-4EED-9207-0C3983B4D3FE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46CE0B-3A37-66DF-E5AF-28DB85AB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94412D-F05C-83F0-0A98-F1E8F399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BCE6-8072-4438-A039-018CD633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62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2A85B1C-A867-F0FC-1F8D-6D9037B57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D7A9C6-0772-F011-9EF8-B3811745F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C03B87-6894-CF67-0B0A-E04A750E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4C12-D63C-4EED-9207-0C3983B4D3FE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A0936F-2C35-3974-1AF0-A229D596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9C2147-240C-9293-E52E-D83D02F6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BCE6-8072-4438-A039-018CD633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10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6EC60-0469-A3F4-32E3-21E9813B1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3C575E-32CB-D4D0-5216-A2D8DA2A2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115E17-2493-5CFE-B197-6C8391F9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4C12-D63C-4EED-9207-0C3983B4D3FE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22F0CC-BFFB-4D72-1E8C-CE878E1D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131014-AB09-DEDE-C215-F94B6122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BCE6-8072-4438-A039-018CD633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540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7BEF2-B8D6-499B-1BD3-CDB5AB37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16F889-77B2-541C-99C3-EB79341F3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73ACDD-488F-E482-4B35-6CC86FF3F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4C12-D63C-4EED-9207-0C3983B4D3FE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92DDE1-6D84-F83C-0894-F3E87B3E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A8BC2-C6B4-3D51-AEB9-23AD678E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BCE6-8072-4438-A039-018CD633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49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ED8DC2-7D41-E263-4A11-86C778EB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32FDAF-060E-CEE6-9028-2F91170F0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580E88-9DEE-91B8-287D-4A4A55D28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4ECD5A-51FB-2861-3DF6-9A2D40CE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4C12-D63C-4EED-9207-0C3983B4D3FE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5B850B-C2C1-275C-92E7-C77A4311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BCB4CD-E2F2-D7B8-DF57-1F49F6C8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BCE6-8072-4438-A039-018CD633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75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968710-A409-7A48-69C6-F95AB92B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77CD2B-3697-9440-B4AC-51E45E39A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88F38F-CAF1-C36E-109F-DEB83A2A7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A13E6A-6176-9C63-E071-98F286338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F1C2FE-7B04-D4A1-782E-1E12A6D74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6BFC9F-BAFE-88CA-A6DC-1C2FA8E8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4C12-D63C-4EED-9207-0C3983B4D3FE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BD6C56F-01EC-6446-5BFC-319AFC2C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82C03AB-1AB9-95B2-79C1-9AAEC160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BCE6-8072-4438-A039-018CD633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60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46BF07-C46A-50AE-E9F0-4040E13D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4D0582-635B-6E08-E9A8-ACBFA5E0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4C12-D63C-4EED-9207-0C3983B4D3FE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DADDA5-8B4B-79E5-DDA4-9EA3ED2FC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77F69A-18BE-AF20-73AA-0FC3EDEF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BCE6-8072-4438-A039-018CD633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58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6AA26BD-C7EA-06B6-1BE5-63388136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4C12-D63C-4EED-9207-0C3983B4D3FE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13BC54-9FE9-394A-CF8B-08895B2F9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05C888-954A-C2EF-40FF-1504C7FF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BCE6-8072-4438-A039-018CD633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93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BB0E54-D153-9B85-4BC2-26B68C0C4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20F844-653A-7FE0-3DD9-F26B85157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679D54-A20A-6758-A52B-B17D13FE6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31F231-70AF-2A69-5AFD-27E226D6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4C12-D63C-4EED-9207-0C3983B4D3FE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E78CDA-AE8B-00F1-242C-EED4F1C2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196C65-D7A9-44E8-7721-02834A52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BCE6-8072-4438-A039-018CD633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85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38E6A-AD0E-17E4-C3FE-F274478A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482584-37BF-19F0-2811-E233DB85E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7E7712-CB54-8344-B7E9-E0E1C2854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A4B073-DA26-31DD-6A63-88ED03E3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4C12-D63C-4EED-9207-0C3983B4D3FE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8134CD-8278-7004-A0A8-5C503576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A330C2-CF85-DC7E-A6EF-BE54DE3E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BCE6-8072-4438-A039-018CD633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95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BE9EFA-C45D-4D73-382A-582A7803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CD20A1-1B90-26BE-F9EA-CCA58FF25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0542D9-D8FB-712F-7CCD-12CD5423D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E4C12-D63C-4EED-9207-0C3983B4D3FE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06B9A8-F23C-D972-3CC2-FAAD8C4DC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E057CB-C0BE-3F94-DC44-35FBFF939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3BCE6-8072-4438-A039-018CD633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12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AF1A4E1-427F-9B10-26CF-7923742DB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1421" y="643466"/>
            <a:ext cx="8409158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05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Bild 1 von 7">
            <a:extLst>
              <a:ext uri="{FF2B5EF4-FFF2-40B4-BE49-F238E27FC236}">
                <a16:creationId xmlns:a16="http://schemas.microsoft.com/office/drawing/2014/main" id="{3A59DD84-A193-E737-3039-413A141120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5" b="37855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31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ISO / OSI - Modell - Übersicht in deutscher Sprache">
            <a:extLst>
              <a:ext uri="{FF2B5EF4-FFF2-40B4-BE49-F238E27FC236}">
                <a16:creationId xmlns:a16="http://schemas.microsoft.com/office/drawing/2014/main" id="{C48C9750-585B-6CE7-B576-696BB99499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43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75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5AEB60D6-88FB-F7E8-3EF6-21835D112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8197"/>
              </p:ext>
            </p:extLst>
          </p:nvPr>
        </p:nvGraphicFramePr>
        <p:xfrm>
          <a:off x="643467" y="985771"/>
          <a:ext cx="10905066" cy="4886464"/>
        </p:xfrm>
        <a:graphic>
          <a:graphicData uri="http://schemas.openxmlformats.org/drawingml/2006/table">
            <a:tbl>
              <a:tblPr firstRow="1" bandRow="1"/>
              <a:tblGrid>
                <a:gridCol w="6146632">
                  <a:extLst>
                    <a:ext uri="{9D8B030D-6E8A-4147-A177-3AD203B41FA5}">
                      <a16:colId xmlns:a16="http://schemas.microsoft.com/office/drawing/2014/main" val="647759512"/>
                    </a:ext>
                  </a:extLst>
                </a:gridCol>
                <a:gridCol w="4758434">
                  <a:extLst>
                    <a:ext uri="{9D8B030D-6E8A-4147-A177-3AD203B41FA5}">
                      <a16:colId xmlns:a16="http://schemas.microsoft.com/office/drawing/2014/main" val="2516149530"/>
                    </a:ext>
                  </a:extLst>
                </a:gridCol>
              </a:tblGrid>
              <a:tr h="610808">
                <a:tc>
                  <a:txBody>
                    <a:bodyPr/>
                    <a:lstStyle/>
                    <a:p>
                      <a:pPr algn="l"/>
                      <a:r>
                        <a:rPr lang="de-DE" sz="2700">
                          <a:effectLst/>
                        </a:rPr>
                        <a:t>Akteur</a:t>
                      </a:r>
                    </a:p>
                  </a:txBody>
                  <a:tcPr marL="138820" marR="138820" marT="69410" marB="6941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700">
                          <a:effectLst/>
                        </a:rPr>
                        <a:t>Entsprechende OSI-Schicht</a:t>
                      </a:r>
                    </a:p>
                  </a:txBody>
                  <a:tcPr marL="138820" marR="138820" marT="69410" marB="6941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63029"/>
                  </a:ext>
                </a:extLst>
              </a:tr>
              <a:tr h="610808">
                <a:tc>
                  <a:txBody>
                    <a:bodyPr/>
                    <a:lstStyle/>
                    <a:p>
                      <a:pPr algn="l"/>
                      <a:r>
                        <a:rPr lang="de-DE" sz="2700">
                          <a:effectLst/>
                        </a:rPr>
                        <a:t>Firmenmitarbeiter / Geschäftspartner</a:t>
                      </a:r>
                    </a:p>
                  </a:txBody>
                  <a:tcPr marL="138820" marR="138820" marT="69410" marB="6941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700">
                          <a:effectLst/>
                        </a:rPr>
                        <a:t>Anwendung</a:t>
                      </a:r>
                    </a:p>
                  </a:txBody>
                  <a:tcPr marL="138820" marR="138820" marT="69410" marB="6941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422279"/>
                  </a:ext>
                </a:extLst>
              </a:tr>
              <a:tr h="610808">
                <a:tc>
                  <a:txBody>
                    <a:bodyPr/>
                    <a:lstStyle/>
                    <a:p>
                      <a:pPr algn="l"/>
                      <a:r>
                        <a:rPr lang="de-DE" sz="2700">
                          <a:effectLst/>
                        </a:rPr>
                        <a:t>Assistent</a:t>
                      </a:r>
                    </a:p>
                  </a:txBody>
                  <a:tcPr marL="138820" marR="138820" marT="69410" marB="6941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700">
                          <a:effectLst/>
                        </a:rPr>
                        <a:t>Darstellung</a:t>
                      </a:r>
                    </a:p>
                  </a:txBody>
                  <a:tcPr marL="138820" marR="138820" marT="69410" marB="6941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96712"/>
                  </a:ext>
                </a:extLst>
              </a:tr>
              <a:tr h="610808">
                <a:tc>
                  <a:txBody>
                    <a:bodyPr/>
                    <a:lstStyle/>
                    <a:p>
                      <a:pPr algn="l"/>
                      <a:r>
                        <a:rPr lang="de-DE" sz="2700">
                          <a:effectLst/>
                        </a:rPr>
                        <a:t>Sekretär</a:t>
                      </a:r>
                    </a:p>
                  </a:txBody>
                  <a:tcPr marL="138820" marR="138820" marT="69410" marB="6941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700">
                          <a:effectLst/>
                        </a:rPr>
                        <a:t>Sitzung</a:t>
                      </a:r>
                    </a:p>
                  </a:txBody>
                  <a:tcPr marL="138820" marR="138820" marT="69410" marB="6941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356940"/>
                  </a:ext>
                </a:extLst>
              </a:tr>
              <a:tr h="610808">
                <a:tc>
                  <a:txBody>
                    <a:bodyPr/>
                    <a:lstStyle/>
                    <a:p>
                      <a:pPr algn="l"/>
                      <a:r>
                        <a:rPr lang="de-DE" sz="2700">
                          <a:effectLst/>
                        </a:rPr>
                        <a:t>Hauspostmitarbeiter</a:t>
                      </a:r>
                    </a:p>
                  </a:txBody>
                  <a:tcPr marL="138820" marR="138820" marT="69410" marB="6941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700">
                          <a:effectLst/>
                        </a:rPr>
                        <a:t>Transport</a:t>
                      </a:r>
                    </a:p>
                  </a:txBody>
                  <a:tcPr marL="138820" marR="138820" marT="69410" marB="6941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818979"/>
                  </a:ext>
                </a:extLst>
              </a:tr>
              <a:tr h="610808">
                <a:tc>
                  <a:txBody>
                    <a:bodyPr/>
                    <a:lstStyle/>
                    <a:p>
                      <a:pPr algn="l"/>
                      <a:r>
                        <a:rPr lang="de-DE" sz="2700">
                          <a:effectLst/>
                        </a:rPr>
                        <a:t>Briefpost</a:t>
                      </a:r>
                    </a:p>
                  </a:txBody>
                  <a:tcPr marL="138820" marR="138820" marT="69410" marB="6941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700">
                          <a:effectLst/>
                        </a:rPr>
                        <a:t>Vermittlung</a:t>
                      </a:r>
                    </a:p>
                  </a:txBody>
                  <a:tcPr marL="138820" marR="138820" marT="69410" marB="6941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48468"/>
                  </a:ext>
                </a:extLst>
              </a:tr>
              <a:tr h="610808">
                <a:tc>
                  <a:txBody>
                    <a:bodyPr/>
                    <a:lstStyle/>
                    <a:p>
                      <a:pPr algn="l"/>
                      <a:r>
                        <a:rPr lang="de-DE" sz="2700">
                          <a:effectLst/>
                        </a:rPr>
                        <a:t>Verteilstelle</a:t>
                      </a:r>
                    </a:p>
                  </a:txBody>
                  <a:tcPr marL="138820" marR="138820" marT="69410" marB="6941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700">
                          <a:effectLst/>
                        </a:rPr>
                        <a:t>Sicherung</a:t>
                      </a:r>
                    </a:p>
                  </a:txBody>
                  <a:tcPr marL="138820" marR="138820" marT="69410" marB="6941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594662"/>
                  </a:ext>
                </a:extLst>
              </a:tr>
              <a:tr h="610808">
                <a:tc>
                  <a:txBody>
                    <a:bodyPr/>
                    <a:lstStyle/>
                    <a:p>
                      <a:pPr algn="l"/>
                      <a:r>
                        <a:rPr lang="de-DE" sz="2700" dirty="0">
                          <a:effectLst/>
                        </a:rPr>
                        <a:t>Transportmittel</a:t>
                      </a:r>
                    </a:p>
                  </a:txBody>
                  <a:tcPr marL="138820" marR="138820" marT="69410" marB="6941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700" dirty="0">
                          <a:effectLst/>
                        </a:rPr>
                        <a:t>Bitübertragung</a:t>
                      </a:r>
                    </a:p>
                  </a:txBody>
                  <a:tcPr marL="138820" marR="138820" marT="69410" marB="6941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470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47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3-way handshake, 3-way handshake and Proxy, Early SYN Forwarding | Download  Scientific Diagram">
            <a:extLst>
              <a:ext uri="{FF2B5EF4-FFF2-40B4-BE49-F238E27FC236}">
                <a16:creationId xmlns:a16="http://schemas.microsoft.com/office/drawing/2014/main" id="{2FF71528-BCCD-CBB3-8DD0-29E564F5B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10359" y="643466"/>
            <a:ext cx="6971281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772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D72383-AE58-E173-C55E-5192C72F9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Python Beispiel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45A6AD-3C1B-62F9-DEF7-AD080E298E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Portscanner</a:t>
            </a:r>
          </a:p>
        </p:txBody>
      </p:sp>
    </p:spTree>
    <p:extLst>
      <p:ext uri="{BB962C8B-B14F-4D97-AF65-F5344CB8AC3E}">
        <p14:creationId xmlns:p14="http://schemas.microsoft.com/office/powerpoint/2010/main" val="41800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A5DD4-53BD-B3F1-9CB7-29E0A1E53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Fragen sollte ich beantworten können?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C63289-2D74-1FBC-4410-20AEF1E9C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Welche Speicherarten gibt es in einem Computer? Warum gibt es Unterschiedliche und z.B. nicht nur die Festplatte?</a:t>
            </a:r>
          </a:p>
          <a:p>
            <a:r>
              <a:rPr lang="de-DE" dirty="0"/>
              <a:t>Wie funktioniert die Kommunikation zwischen Computern?</a:t>
            </a:r>
          </a:p>
          <a:p>
            <a:r>
              <a:rPr lang="de-DE"/>
              <a:t>Was ist der Unterschied zwischen TCP und UDP?</a:t>
            </a:r>
            <a:endParaRPr lang="de-DE" dirty="0"/>
          </a:p>
          <a:p>
            <a:r>
              <a:rPr lang="de-DE" dirty="0"/>
              <a:t>Was ist der Unterschied zwischen Interpreter und Compiler?</a:t>
            </a:r>
          </a:p>
          <a:p>
            <a:r>
              <a:rPr lang="de-DE" dirty="0"/>
              <a:t>Ist Python eine Compiler- oder Interpreter-Sprache?</a:t>
            </a:r>
          </a:p>
        </p:txBody>
      </p:sp>
    </p:spTree>
    <p:extLst>
      <p:ext uri="{BB962C8B-B14F-4D97-AF65-F5344CB8AC3E}">
        <p14:creationId xmlns:p14="http://schemas.microsoft.com/office/powerpoint/2010/main" val="3417136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Breitbild</PresentationFormat>
  <Paragraphs>24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Python Beispiel</vt:lpstr>
      <vt:lpstr>Welche Fragen sollte ich beantworten können?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Eric Range</dc:creator>
  <cp:lastModifiedBy>Eric Range</cp:lastModifiedBy>
  <cp:revision>5</cp:revision>
  <dcterms:created xsi:type="dcterms:W3CDTF">2022-12-11T09:53:25Z</dcterms:created>
  <dcterms:modified xsi:type="dcterms:W3CDTF">2022-12-11T14:19:52Z</dcterms:modified>
</cp:coreProperties>
</file>