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Fira Code" panose="020B0809050000020004" pitchFamily="49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53n/89aowlbuJ1PfLfonldN+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2ACEF2-4348-4DC3-B59B-776DEF1ACBC9}">
  <a:tblStyle styleId="{2E2ACEF2-4348-4DC3-B59B-776DEF1ACB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2CF8F-9161-4415-9650-118DF6CC355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D6F7C32-6434-4D8B-9E6F-C366C9A0DD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110F8-CC9E-464A-BBFC-7104F10C0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25</Slides>
  <Notes>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2024-05-06T22:24:38Z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