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Drew" userId="e3169cce-84e6-4416-92d4-e1650cb9c65f" providerId="ADAL" clId="{EFE8E09A-66CB-4D5E-9F7A-F60F90C60FA2}"/>
    <pc:docChg chg="modSld">
      <pc:chgData name="Eric Drew" userId="e3169cce-84e6-4416-92d4-e1650cb9c65f" providerId="ADAL" clId="{EFE8E09A-66CB-4D5E-9F7A-F60F90C60FA2}" dt="2023-01-04T18:39:29.141" v="19" actId="1035"/>
      <pc:docMkLst>
        <pc:docMk/>
      </pc:docMkLst>
      <pc:sldChg chg="modSp mod">
        <pc:chgData name="Eric Drew" userId="e3169cce-84e6-4416-92d4-e1650cb9c65f" providerId="ADAL" clId="{EFE8E09A-66CB-4D5E-9F7A-F60F90C60FA2}" dt="2023-01-04T18:39:29.141" v="19" actId="1035"/>
        <pc:sldMkLst>
          <pc:docMk/>
          <pc:sldMk cId="3591529434" sldId="256"/>
        </pc:sldMkLst>
        <pc:spChg chg="mod">
          <ac:chgData name="Eric Drew" userId="e3169cce-84e6-4416-92d4-e1650cb9c65f" providerId="ADAL" clId="{EFE8E09A-66CB-4D5E-9F7A-F60F90C60FA2}" dt="2023-01-04T18:39:16.802" v="12" actId="1035"/>
          <ac:spMkLst>
            <pc:docMk/>
            <pc:sldMk cId="3591529434" sldId="256"/>
            <ac:spMk id="8" creationId="{0FDF467D-EFC1-A69E-9C28-EB4760A93C35}"/>
          </ac:spMkLst>
        </pc:spChg>
        <pc:spChg chg="mod">
          <ac:chgData name="Eric Drew" userId="e3169cce-84e6-4416-92d4-e1650cb9c65f" providerId="ADAL" clId="{EFE8E09A-66CB-4D5E-9F7A-F60F90C60FA2}" dt="2023-01-04T18:39:29.141" v="19" actId="1035"/>
          <ac:spMkLst>
            <pc:docMk/>
            <pc:sldMk cId="3591529434" sldId="256"/>
            <ac:spMk id="9" creationId="{B66ED51F-A6EB-91F9-CE49-648C9B07F3DB}"/>
          </ac:spMkLst>
        </pc:spChg>
        <pc:spChg chg="mod">
          <ac:chgData name="Eric Drew" userId="e3169cce-84e6-4416-92d4-e1650cb9c65f" providerId="ADAL" clId="{EFE8E09A-66CB-4D5E-9F7A-F60F90C60FA2}" dt="2023-01-04T18:39:09.688" v="8" actId="1035"/>
          <ac:spMkLst>
            <pc:docMk/>
            <pc:sldMk cId="3591529434" sldId="256"/>
            <ac:spMk id="10" creationId="{F9B4D03A-2878-43A4-3320-80E381B0FC93}"/>
          </ac:spMkLst>
        </pc:spChg>
        <pc:spChg chg="mod">
          <ac:chgData name="Eric Drew" userId="e3169cce-84e6-4416-92d4-e1650cb9c65f" providerId="ADAL" clId="{EFE8E09A-66CB-4D5E-9F7A-F60F90C60FA2}" dt="2023-01-04T18:39:25.272" v="15" actId="1035"/>
          <ac:spMkLst>
            <pc:docMk/>
            <pc:sldMk cId="3591529434" sldId="256"/>
            <ac:spMk id="11" creationId="{D247A1BD-3ACF-0EEC-0462-9312EBE26FE2}"/>
          </ac:spMkLst>
        </pc:spChg>
        <pc:picChg chg="mod">
          <ac:chgData name="Eric Drew" userId="e3169cce-84e6-4416-92d4-e1650cb9c65f" providerId="ADAL" clId="{EFE8E09A-66CB-4D5E-9F7A-F60F90C60FA2}" dt="2023-01-04T18:39:01.625" v="4" actId="1036"/>
          <ac:picMkLst>
            <pc:docMk/>
            <pc:sldMk cId="3591529434" sldId="256"/>
            <ac:picMk id="7" creationId="{C634AF35-6516-73A8-D37E-B44FD91A55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9330-8521-A46C-5C3A-89245CE00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ED3B9-4E8F-4CE1-66D7-AFB42C3D1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E61F-FC60-A631-A9F0-FB977028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F8AF-DE1B-B25D-AB53-9CECEC6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8197-6087-BC43-348B-20DA2182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A4C8-870C-2761-3231-EB87FFE5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B1597-16D6-A0CA-287C-A0496370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01671-740F-97D7-6F63-0F9776A8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9A57-CCE1-7F79-BCA7-424D00B2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7C38-8A90-259B-E6FC-7321A2C4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9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10D2A-9916-4896-7D82-F2D1C452B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5369A-E15E-C894-D142-4E69E53C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E308-5550-2D99-EA1F-AB50D31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CA42-C90E-7A05-77FE-90ADD15C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3862-2EF5-E012-A514-298FA9BE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D3FC-E5AB-BB72-C28F-F2227150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25FB-AA4E-30C3-C9E7-48F543C1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FE9D-1801-56A7-6BE8-4E9EEEF9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475E-FBF4-3A4C-3316-4593A431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0390-32A0-6327-9B64-E64654F7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D89B-CDFD-68B9-D230-049FBDAA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185F-74F7-5A56-5C20-875A8B1C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8538-49CF-C400-2CE6-8DD4BF42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9B0D-6492-11A6-D801-2A416D87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8B34-1E1A-86FD-2182-DA3B9916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3382-6B6A-BEBD-E38B-A00C9AED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FBEE-24DC-F208-671C-800FE4BE9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230C6-20A5-5248-BC47-7B19945F8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4B89B-F8B8-135D-C4ED-92FAA753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F527-4225-45B4-FC4F-7BBFCF4E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0E8E-6291-7139-552B-381539FC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0A44-EFC0-1EC2-670C-C34EE3D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A8AAB-DF42-D601-6EEB-151C4104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6C90D-06A6-07B8-8F18-65FF6732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D09D2-7A30-4247-E362-118510EE9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88FFF-C476-E646-23BC-7D8FEFA6E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1FA3C-048B-3EFC-134A-41D551EF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2D126-BC90-FDC7-BCEC-E25D9BA3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C224E-8394-E009-0825-38F249C3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F71C-602A-0B20-57D3-6AAD9EF0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19875-312F-0319-477F-3C78C3A5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1E789-8259-98A1-74C7-095E9E1A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9E973-D37A-E350-1AF6-EE141A95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9833E-737A-4BC7-9F15-B5A65407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C813-A81E-722B-C43E-B66E18C0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D5F23-2AF5-4604-6BD7-54175215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9DFA-29C8-6AC3-7C34-37954E41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95E8-372C-8CBB-5E59-481E0EF1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B4F35-8CE3-75AD-1839-8034393A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10A4B-1D76-72CD-412B-647548EE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0EB44-841E-155C-0E40-FDEA377E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7E849-2495-8D77-39EC-ACE709A4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197F-70CF-F8E5-89AC-C3922A70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51AF4-2703-AABE-69C1-9E2BD1B68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7695F-03CF-E03E-109F-A5BAAB89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A142-C488-686D-77B7-4B14361A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362D6-79A6-C27B-EC2F-61A78E4E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DE5D-A0E1-FDAD-6E84-DDF95F10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148BF-AFF5-ABF8-1F1C-C59FE834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0614-FC42-212A-DDF4-70444FC38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6307-DBBA-A406-AF0B-B74FE084D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D23-B17A-4562-BECC-E0759BE005E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4223-986B-2AFF-3C3E-8C5E88BBE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D007-BD6D-2F8A-4283-3196D44BA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BD9C-EB4E-48A2-885B-F075392C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634AF35-6516-73A8-D37E-B44FD91A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37322"/>
            <a:ext cx="10189028" cy="67926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DF467D-EFC1-A69E-9C28-EB4760A93C35}"/>
              </a:ext>
            </a:extLst>
          </p:cNvPr>
          <p:cNvSpPr/>
          <p:nvPr/>
        </p:nvSpPr>
        <p:spPr>
          <a:xfrm>
            <a:off x="9414588" y="1035696"/>
            <a:ext cx="895739" cy="1147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ED51F-A6EB-91F9-CE49-648C9B07F3DB}"/>
              </a:ext>
            </a:extLst>
          </p:cNvPr>
          <p:cNvSpPr txBox="1"/>
          <p:nvPr/>
        </p:nvSpPr>
        <p:spPr>
          <a:xfrm>
            <a:off x="8526635" y="1397358"/>
            <a:ext cx="103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Baldwin</a:t>
            </a:r>
          </a:p>
          <a:p>
            <a:pPr algn="ctr"/>
            <a:r>
              <a:rPr lang="en-US" sz="1200" dirty="0"/>
              <a:t>15.2 MPG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4D03A-2878-43A4-3320-80E381B0FC93}"/>
              </a:ext>
            </a:extLst>
          </p:cNvPr>
          <p:cNvSpPr/>
          <p:nvPr/>
        </p:nvSpPr>
        <p:spPr>
          <a:xfrm>
            <a:off x="3189485" y="4676794"/>
            <a:ext cx="895739" cy="1147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7A1BD-3ACF-0EEC-0462-9312EBE26FE2}"/>
              </a:ext>
            </a:extLst>
          </p:cNvPr>
          <p:cNvSpPr txBox="1"/>
          <p:nvPr/>
        </p:nvSpPr>
        <p:spPr>
          <a:xfrm>
            <a:off x="2332139" y="5029125"/>
            <a:ext cx="103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Hobby</a:t>
            </a:r>
          </a:p>
          <a:p>
            <a:pPr algn="ctr"/>
            <a:r>
              <a:rPr lang="en-US" sz="1200" dirty="0"/>
              <a:t>22.0 MPG</a:t>
            </a:r>
          </a:p>
        </p:txBody>
      </p:sp>
    </p:spTree>
    <p:extLst>
      <p:ext uri="{BB962C8B-B14F-4D97-AF65-F5344CB8AC3E}">
        <p14:creationId xmlns:p14="http://schemas.microsoft.com/office/powerpoint/2010/main" val="359152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Drew</dc:creator>
  <cp:lastModifiedBy>Eric Drew</cp:lastModifiedBy>
  <cp:revision>1</cp:revision>
  <dcterms:created xsi:type="dcterms:W3CDTF">2023-01-04T18:11:41Z</dcterms:created>
  <dcterms:modified xsi:type="dcterms:W3CDTF">2023-01-04T18:39:36Z</dcterms:modified>
</cp:coreProperties>
</file>