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4"/>
  </p:notesMasterIdLst>
  <p:sldIdLst>
    <p:sldId id="275" r:id="rId2"/>
    <p:sldId id="278" r:id="rId3"/>
    <p:sldId id="279" r:id="rId4"/>
    <p:sldId id="280" r:id="rId5"/>
    <p:sldId id="281" r:id="rId6"/>
    <p:sldId id="282" r:id="rId7"/>
    <p:sldId id="285" r:id="rId8"/>
    <p:sldId id="283" r:id="rId9"/>
    <p:sldId id="284" r:id="rId10"/>
    <p:sldId id="276" r:id="rId11"/>
    <p:sldId id="27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 Mounla" initials="RM" lastIdx="3" clrIdx="0">
    <p:extLst>
      <p:ext uri="{19B8F6BF-5375-455C-9EA6-DF929625EA0E}">
        <p15:presenceInfo xmlns:p15="http://schemas.microsoft.com/office/powerpoint/2012/main" userId="adc00b59083a0e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1" autoAdjust="0"/>
    <p:restoredTop sz="94717" autoAdjust="0"/>
  </p:normalViewPr>
  <p:slideViewPr>
    <p:cSldViewPr snapToGrid="0">
      <p:cViewPr varScale="1">
        <p:scale>
          <a:sx n="72" d="100"/>
          <a:sy n="72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C815-ED2C-4A30-8899-DEAAFD1DFCC4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C208E-9E69-4784-A6BD-08E33C4B7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65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C208E-9E69-4784-A6BD-08E33C4B74B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41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04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2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90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84"/>
            <a:ext cx="11653523" cy="21879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4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37" indent="0">
              <a:buNone/>
              <a:defRPr/>
            </a:lvl3pPr>
            <a:lvl4pPr marL="336072" indent="0">
              <a:buNone/>
              <a:defRPr/>
            </a:lvl4pPr>
            <a:lvl5pPr marL="50410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7070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55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23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7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3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52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51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2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4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imounl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B59958-1FC7-4AE1-BF31-8ACEFAE7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41" y="1390522"/>
            <a:ext cx="8202547" cy="2852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Enhance that UI with PCF</a:t>
            </a:r>
            <a:endParaRPr lang="en-A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5BF76-9F93-4F2C-89A9-B2EA07FE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141" y="4589466"/>
            <a:ext cx="8202547" cy="1500187"/>
          </a:xfrm>
        </p:spPr>
        <p:txBody>
          <a:bodyPr/>
          <a:lstStyle/>
          <a:p>
            <a:r>
              <a:rPr lang="en-AU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Rami Mounla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43FF4-C9E2-4CB6-9FB9-AE956500A250}"/>
              </a:ext>
            </a:extLst>
          </p:cNvPr>
          <p:cNvSpPr txBox="1"/>
          <p:nvPr/>
        </p:nvSpPr>
        <p:spPr>
          <a:xfrm>
            <a:off x="959139" y="5031905"/>
            <a:ext cx="448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 Architect | Power Platform </a:t>
            </a:r>
            <a:r>
              <a:rPr lang="en-AU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DXC NZ</a:t>
            </a:r>
            <a:endParaRPr lang="en-AU" dirty="0">
              <a:solidFill>
                <a:schemeClr val="bg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FBB93-195D-45A6-9E53-28D95E821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25" y="698197"/>
            <a:ext cx="3658111" cy="3810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FE950-0C48-417F-AE59-458BD851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68" y="5031905"/>
            <a:ext cx="3114223" cy="16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0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6BB8-3838-4B30-AB6C-2941E026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PCF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7DD-C0BF-411A-81EF-AD51B840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3093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https://github.com/ramimounla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653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BBAE-4C33-4034-B855-9B2814C8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38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E657AD-9437-4355-A8DB-6A51B6908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6224"/>
            <a:ext cx="10515600" cy="2245551"/>
          </a:xfrm>
        </p:spPr>
      </p:pic>
    </p:spTree>
    <p:extLst>
      <p:ext uri="{BB962C8B-B14F-4D97-AF65-F5344CB8AC3E}">
        <p14:creationId xmlns:p14="http://schemas.microsoft.com/office/powerpoint/2010/main" val="292564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C00E3E-D73D-48B9-804D-92F740C8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You, Me, and the Power Platform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5386B-3579-4F9D-BCEB-6E145DFA4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514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687A-B3FB-4D16-8E00-6CD2539E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the Power Platform Component Framework?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53C7D-CE77-406A-BAF3-148602B8E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764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B36B-5CB0-4AFB-9052-07F9A6AC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54649-547C-488D-A9CD-3AD06B690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974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8A1C-64B3-4F8B-9BDC-43573663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Field v Data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9334F-3E8C-458D-A6E5-6776AB034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347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F8BF-4FF5-4310-850B-51CA42C3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Learning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B75BE-2A1F-467C-B717-58875C3B2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What you need to know</a:t>
            </a:r>
          </a:p>
        </p:txBody>
      </p:sp>
    </p:spTree>
    <p:extLst>
      <p:ext uri="{BB962C8B-B14F-4D97-AF65-F5344CB8AC3E}">
        <p14:creationId xmlns:p14="http://schemas.microsoft.com/office/powerpoint/2010/main" val="338983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AEBFED-6EEC-4E8B-ACCD-7341F8F6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Technologies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F1CD12-1642-431F-9FDC-6EC11F45A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NPM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TypeScript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/>
              <a:t>HTML  + CSS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2576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EED0-0394-4379-A83F-D69058CE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Example: Field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0D952-7D7D-4AE1-85A1-3AF3B5460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684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8575-30E9-4FA1-A520-E043237A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Example: Data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3F97A-0B8A-4938-997B-65FB90220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503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10837</TotalTime>
  <Words>73</Words>
  <Application>Microsoft Office PowerPoint</Application>
  <PresentationFormat>Widescreen</PresentationFormat>
  <Paragraphs>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Light</vt:lpstr>
      <vt:lpstr>Office Theme</vt:lpstr>
      <vt:lpstr>How to Enhance that UI with PCF</vt:lpstr>
      <vt:lpstr>You, Me, and the Power Platform</vt:lpstr>
      <vt:lpstr>What is the Power Platform Component Framework?</vt:lpstr>
      <vt:lpstr>Examples</vt:lpstr>
      <vt:lpstr>Field v Data Sets</vt:lpstr>
      <vt:lpstr>Learning Curve</vt:lpstr>
      <vt:lpstr>Technologies</vt:lpstr>
      <vt:lpstr>Example: Field</vt:lpstr>
      <vt:lpstr>Example: Data Set</vt:lpstr>
      <vt:lpstr>What is PCF</vt:lpstr>
      <vt:lpstr>Useful 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Nadeeja Bomiriya</dc:creator>
  <cp:lastModifiedBy>Rami Mounla</cp:lastModifiedBy>
  <cp:revision>190</cp:revision>
  <dcterms:created xsi:type="dcterms:W3CDTF">2017-07-13T21:26:06Z</dcterms:created>
  <dcterms:modified xsi:type="dcterms:W3CDTF">2020-02-08T10:57:28Z</dcterms:modified>
</cp:coreProperties>
</file>