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6687363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 </a:t>
            </a:r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your Customers Using Power Virtual Agents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Aung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Khaing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| DXC NZ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18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Serve your Customers Using Power Virtual Agents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183</cp:revision>
  <dcterms:created xsi:type="dcterms:W3CDTF">2017-07-13T21:26:06Z</dcterms:created>
  <dcterms:modified xsi:type="dcterms:W3CDTF">2020-02-08T10:32:22Z</dcterms:modified>
</cp:coreProperties>
</file>