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6"/>
  </p:notesMasterIdLst>
  <p:sldIdLst>
    <p:sldId id="275" r:id="rId2"/>
    <p:sldId id="276" r:id="rId3"/>
    <p:sldId id="27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i Mounla" initials="RM" lastIdx="3" clrIdx="0">
    <p:extLst>
      <p:ext uri="{19B8F6BF-5375-455C-9EA6-DF929625EA0E}">
        <p15:presenceInfo xmlns:p15="http://schemas.microsoft.com/office/powerpoint/2012/main" userId="adc00b59083a0e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2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71" autoAdjust="0"/>
    <p:restoredTop sz="94717" autoAdjust="0"/>
  </p:normalViewPr>
  <p:slideViewPr>
    <p:cSldViewPr snapToGrid="0">
      <p:cViewPr varScale="1">
        <p:scale>
          <a:sx n="72" d="100"/>
          <a:sy n="72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7C815-ED2C-4A30-8899-DEAAFD1DFCC4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C208E-9E69-4784-A6BD-08E33C4B74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1657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C208E-9E69-4784-A6BD-08E33C4B74B8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5416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04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526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9903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1" y="1189184"/>
            <a:ext cx="11653523" cy="21879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4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37" indent="0">
              <a:buNone/>
              <a:defRPr/>
            </a:lvl3pPr>
            <a:lvl4pPr marL="336072" indent="0">
              <a:buNone/>
              <a:defRPr/>
            </a:lvl4pPr>
            <a:lvl5pPr marL="50410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370700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455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223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57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634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652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551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822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452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348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660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B59958-1FC7-4AE1-BF31-8ACEFAE7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42" y="1390522"/>
            <a:ext cx="4301972" cy="2852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Self Service with Power Apps Portals</a:t>
            </a:r>
            <a:endParaRPr lang="en-A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45BF76-9F93-4F2C-89A9-B2EA07FE4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9141" y="4589466"/>
            <a:ext cx="8202547" cy="1500187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Eugene Van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Staden</a:t>
            </a:r>
            <a:endParaRPr lang="en-AU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443FF4-C9E2-4CB6-9FB9-AE956500A250}"/>
              </a:ext>
            </a:extLst>
          </p:cNvPr>
          <p:cNvSpPr txBox="1"/>
          <p:nvPr/>
        </p:nvSpPr>
        <p:spPr>
          <a:xfrm>
            <a:off x="959139" y="5031905"/>
            <a:ext cx="369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Title | Product | Company &amp; Country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5FBB93-195D-45A6-9E53-28D95E821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25" y="698197"/>
            <a:ext cx="3658111" cy="38105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0FE950-0C48-417F-AE59-458BD8518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68" y="5031905"/>
            <a:ext cx="3114223" cy="160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0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6BB8-3838-4B30-AB6C-2941E0260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7DD-C0BF-411A-81EF-AD51B8405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30935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489C-56B2-4112-83F6-AE3F3DB2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95DA7-1E9F-4CC9-8A76-0FEF18EEB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3653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BBAE-4C33-4034-B855-9B2814C8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838"/>
            <a:ext cx="10515600" cy="1325563"/>
          </a:xfrm>
        </p:spPr>
        <p:txBody>
          <a:bodyPr/>
          <a:lstStyle/>
          <a:p>
            <a:pPr algn="ctr"/>
            <a:r>
              <a:rPr lang="en-AU" dirty="0">
                <a:latin typeface="Segoe UI Light" panose="020B0502040204020203" pitchFamily="34" charset="0"/>
                <a:cs typeface="Segoe UI Light" panose="020B0502040204020203" pitchFamily="34" charset="0"/>
              </a:rPr>
              <a:t>Thank you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E657AD-9437-4355-A8DB-6A51B6908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6224"/>
            <a:ext cx="10515600" cy="2245551"/>
          </a:xfrm>
        </p:spPr>
      </p:pic>
    </p:spTree>
    <p:extLst>
      <p:ext uri="{BB962C8B-B14F-4D97-AF65-F5344CB8AC3E}">
        <p14:creationId xmlns:p14="http://schemas.microsoft.com/office/powerpoint/2010/main" val="292564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10814</TotalTime>
  <Words>19</Words>
  <Application>Microsoft Office PowerPoint</Application>
  <PresentationFormat>Widescreen</PresentationFormat>
  <Paragraphs>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Office Theme</vt:lpstr>
      <vt:lpstr>Self Service with Power Apps Portals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Nadeeja Bomiriya</dc:creator>
  <cp:lastModifiedBy>Rami Mounla</cp:lastModifiedBy>
  <cp:revision>182</cp:revision>
  <dcterms:created xsi:type="dcterms:W3CDTF">2017-07-13T21:26:06Z</dcterms:created>
  <dcterms:modified xsi:type="dcterms:W3CDTF">2020-02-08T10:30:52Z</dcterms:modified>
</cp:coreProperties>
</file>