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Enhance that UI with PCF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Rami Mounla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448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 Architect | Power Platform </a:t>
            </a:r>
            <a:r>
              <a:rPr lang="en-AU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DXC NZ</a:t>
            </a:r>
            <a:endParaRPr lang="en-AU" dirty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20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How to Enhance that UI with PCF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183</cp:revision>
  <dcterms:created xsi:type="dcterms:W3CDTF">2017-07-13T21:26:06Z</dcterms:created>
  <dcterms:modified xsi:type="dcterms:W3CDTF">2020-02-08T10:32:44Z</dcterms:modified>
</cp:coreProperties>
</file>