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75" r:id="rId2"/>
    <p:sldId id="276" r:id="rId3"/>
    <p:sldId id="27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1" autoAdjust="0"/>
    <p:restoredTop sz="94717" autoAdjust="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8202547" cy="2852737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the Right Power Automate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Willem Van Den Bosch</a:t>
            </a:r>
            <a:endParaRPr lang="en-AU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292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| Product </a:t>
            </a:r>
            <a:r>
              <a:rPr lang="en-AU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Datacom NZ</a:t>
            </a:r>
            <a:endParaRPr lang="en-AU" dirty="0">
              <a:solidFill>
                <a:schemeClr val="bg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10814</TotalTime>
  <Words>18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User the Right Power Automate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Rami Mounla</cp:lastModifiedBy>
  <cp:revision>184</cp:revision>
  <dcterms:created xsi:type="dcterms:W3CDTF">2017-07-13T21:26:06Z</dcterms:created>
  <dcterms:modified xsi:type="dcterms:W3CDTF">2020-02-08T10:32:01Z</dcterms:modified>
</cp:coreProperties>
</file>