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9/02/2020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4991085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Predictive Intelligence using AI Builder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Anupama Natarajan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369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| Company &amp;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17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Predictive Intelligence using AI Builder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183</cp:revision>
  <dcterms:created xsi:type="dcterms:W3CDTF">2017-07-13T21:26:06Z</dcterms:created>
  <dcterms:modified xsi:type="dcterms:W3CDTF">2020-02-09T00:09:49Z</dcterms:modified>
</cp:coreProperties>
</file>