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5"/>
  </p:notesMasterIdLst>
  <p:sldIdLst>
    <p:sldId id="275" r:id="rId5"/>
    <p:sldId id="278" r:id="rId6"/>
    <p:sldId id="279" r:id="rId7"/>
    <p:sldId id="280" r:id="rId8"/>
    <p:sldId id="297" r:id="rId9"/>
    <p:sldId id="299" r:id="rId10"/>
    <p:sldId id="300" r:id="rId11"/>
    <p:sldId id="302" r:id="rId12"/>
    <p:sldId id="30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6FB52-6C72-43A2-A454-2B75FF1A24BD}" v="28" dt="2020-02-13T07:09:30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1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apps/maker/common-data-service/create-and-use-dataflows" TargetMode="External"/><Relationship Id="rId2" Type="http://schemas.openxmlformats.org/officeDocument/2006/relationships/hyperlink" Target="https://docs.microsoft.com/en-us/powerapps/maker/common-data-service/data-platform-intro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hyperlink" Target="https://docs.microsoft.com/en-us/powerapps/maker/common-data-service/self-service-data-prep-with-datafl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8202547" cy="2852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Unify your data with CDS</a:t>
            </a:r>
            <a:endParaRPr lang="en-A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AU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Eric Regnier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526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 | Dynamics 365 &amp; Power Platform | DXC NZ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084B20-D8C4-4A50-A44A-B5947BFC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04" y="1388615"/>
            <a:ext cx="8409347" cy="48707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F9D9F0-F937-424D-9F4D-22B966E1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9" y="-1910151"/>
            <a:ext cx="10515600" cy="2852737"/>
          </a:xfrm>
        </p:spPr>
        <p:txBody>
          <a:bodyPr>
            <a:normAutofit/>
          </a:bodyPr>
          <a:lstStyle/>
          <a:p>
            <a:r>
              <a:rPr lang="en-NZ" sz="4400" dirty="0"/>
              <a:t>Common Data Service (CDS) Intro</a:t>
            </a:r>
          </a:p>
        </p:txBody>
      </p:sp>
    </p:spTree>
    <p:extLst>
      <p:ext uri="{BB962C8B-B14F-4D97-AF65-F5344CB8AC3E}">
        <p14:creationId xmlns:p14="http://schemas.microsoft.com/office/powerpoint/2010/main" val="142514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687A-B3FB-4D16-8E00-6CD2539E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12" y="103695"/>
            <a:ext cx="10515600" cy="942586"/>
          </a:xfrm>
        </p:spPr>
        <p:txBody>
          <a:bodyPr>
            <a:normAutofit/>
          </a:bodyPr>
          <a:lstStyle/>
          <a:p>
            <a:r>
              <a:rPr lang="en-NZ" sz="5400" dirty="0"/>
              <a:t>CDS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53C7D-CE77-406A-BAF3-148602B8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912" y="913013"/>
            <a:ext cx="10515600" cy="1500187"/>
          </a:xfrm>
        </p:spPr>
        <p:txBody>
          <a:bodyPr/>
          <a:lstStyle/>
          <a:p>
            <a:r>
              <a:rPr lang="en-NZ" dirty="0"/>
              <a:t>Just to name a few…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C1621-DF25-4A02-BEE0-14C64667BA05}"/>
              </a:ext>
            </a:extLst>
          </p:cNvPr>
          <p:cNvSpPr/>
          <p:nvPr/>
        </p:nvSpPr>
        <p:spPr>
          <a:xfrm>
            <a:off x="976175" y="1854728"/>
            <a:ext cx="536538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NZ" sz="2400" dirty="0"/>
              <a:t>Centralized and secure data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4F60D-D974-4D73-99F8-BAE7F0245A00}"/>
              </a:ext>
            </a:extLst>
          </p:cNvPr>
          <p:cNvSpPr/>
          <p:nvPr/>
        </p:nvSpPr>
        <p:spPr>
          <a:xfrm>
            <a:off x="709650" y="2437265"/>
            <a:ext cx="2579872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NZ" b="1" dirty="0"/>
              <a:t>Security management </a:t>
            </a:r>
          </a:p>
          <a:p>
            <a:pPr algn="ctr"/>
            <a:r>
              <a:rPr lang="en-NZ" dirty="0"/>
              <a:t>Azure AD integration</a:t>
            </a:r>
          </a:p>
          <a:p>
            <a:pPr algn="ctr"/>
            <a:r>
              <a:rPr lang="en-NZ" dirty="0"/>
              <a:t>Role based access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8F480-ED56-4668-B4AC-06733223A0CA}"/>
              </a:ext>
            </a:extLst>
          </p:cNvPr>
          <p:cNvSpPr/>
          <p:nvPr/>
        </p:nvSpPr>
        <p:spPr>
          <a:xfrm>
            <a:off x="3357147" y="3700025"/>
            <a:ext cx="2662972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NZ" b="1" dirty="0"/>
              <a:t>Email management</a:t>
            </a:r>
          </a:p>
          <a:p>
            <a:pPr algn="ctr"/>
            <a:r>
              <a:rPr lang="en-NZ" dirty="0"/>
              <a:t>Exchange integration</a:t>
            </a:r>
          </a:p>
          <a:p>
            <a:pPr algn="ctr"/>
            <a:r>
              <a:rPr lang="en-NZ" dirty="0"/>
              <a:t>Communication templates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BF147-EA9B-403D-81A5-42057126CAF3}"/>
              </a:ext>
            </a:extLst>
          </p:cNvPr>
          <p:cNvSpPr/>
          <p:nvPr/>
        </p:nvSpPr>
        <p:spPr>
          <a:xfrm>
            <a:off x="-56089" y="4832496"/>
            <a:ext cx="3787480" cy="104490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NZ" sz="2000" b="1" dirty="0"/>
              <a:t>Administer and monitor</a:t>
            </a:r>
          </a:p>
          <a:p>
            <a:pPr algn="ctr">
              <a:lnSpc>
                <a:spcPct val="250000"/>
              </a:lnSpc>
            </a:pPr>
            <a:r>
              <a:rPr lang="en-NZ" sz="2000" b="1" dirty="0"/>
              <a:t>DevOps Tooling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2C5B-954E-4BAF-854C-75D1455594FA}"/>
              </a:ext>
            </a:extLst>
          </p:cNvPr>
          <p:cNvSpPr/>
          <p:nvPr/>
        </p:nvSpPr>
        <p:spPr>
          <a:xfrm>
            <a:off x="6815818" y="235060"/>
            <a:ext cx="6096000" cy="625107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NZ" dirty="0"/>
              <a:t>Activities/Interactions management</a:t>
            </a:r>
          </a:p>
          <a:p>
            <a:pPr>
              <a:lnSpc>
                <a:spcPct val="200000"/>
              </a:lnSpc>
            </a:pPr>
            <a:r>
              <a:rPr lang="en-NZ" dirty="0"/>
              <a:t>Data Management (import and export capabilities)</a:t>
            </a:r>
          </a:p>
          <a:p>
            <a:pPr>
              <a:lnSpc>
                <a:spcPct val="200000"/>
              </a:lnSpc>
            </a:pPr>
            <a:r>
              <a:rPr lang="en-NZ" sz="2000" b="1" dirty="0"/>
              <a:t>Model-driven apps (forms and navigation)</a:t>
            </a:r>
          </a:p>
          <a:p>
            <a:pPr>
              <a:lnSpc>
                <a:spcPct val="200000"/>
              </a:lnSpc>
            </a:pPr>
            <a:r>
              <a:rPr lang="en-NZ" dirty="0"/>
              <a:t>Reporting and dashboards</a:t>
            </a:r>
          </a:p>
          <a:p>
            <a:pPr>
              <a:lnSpc>
                <a:spcPct val="200000"/>
              </a:lnSpc>
            </a:pPr>
            <a:r>
              <a:rPr lang="en-NZ" dirty="0"/>
              <a:t>No code business logic client &amp; server side</a:t>
            </a:r>
          </a:p>
          <a:p>
            <a:pPr>
              <a:lnSpc>
                <a:spcPct val="150000"/>
              </a:lnSpc>
            </a:pPr>
            <a:r>
              <a:rPr lang="en-NZ" dirty="0"/>
              <a:t>Users and Queue management</a:t>
            </a:r>
          </a:p>
          <a:p>
            <a:pPr>
              <a:lnSpc>
                <a:spcPct val="150000"/>
              </a:lnSpc>
            </a:pPr>
            <a:r>
              <a:rPr lang="en-NZ" sz="2000" b="1" dirty="0"/>
              <a:t>SDKs and APIs</a:t>
            </a:r>
          </a:p>
          <a:p>
            <a:pPr>
              <a:lnSpc>
                <a:spcPct val="150000"/>
              </a:lnSpc>
            </a:pPr>
            <a:r>
              <a:rPr lang="en-NZ" dirty="0"/>
              <a:t>Auditing and </a:t>
            </a:r>
            <a:r>
              <a:rPr lang="en-NZ" sz="2000" dirty="0"/>
              <a:t>Logging</a:t>
            </a:r>
            <a:endParaRPr lang="en-NZ" dirty="0"/>
          </a:p>
          <a:p>
            <a:pPr>
              <a:lnSpc>
                <a:spcPct val="150000"/>
              </a:lnSpc>
            </a:pPr>
            <a:r>
              <a:rPr lang="en-NZ" dirty="0"/>
              <a:t>Searching and querying</a:t>
            </a:r>
          </a:p>
          <a:p>
            <a:pPr>
              <a:lnSpc>
                <a:spcPct val="150000"/>
              </a:lnSpc>
            </a:pPr>
            <a:r>
              <a:rPr lang="en-NZ" dirty="0"/>
              <a:t>SharePoint integration</a:t>
            </a:r>
          </a:p>
          <a:p>
            <a:pPr>
              <a:lnSpc>
                <a:spcPct val="150000"/>
              </a:lnSpc>
            </a:pPr>
            <a:r>
              <a:rPr lang="en-NZ" dirty="0"/>
              <a:t>Currency management</a:t>
            </a:r>
          </a:p>
          <a:p>
            <a:pPr>
              <a:lnSpc>
                <a:spcPct val="150000"/>
              </a:lnSpc>
            </a:pPr>
            <a:r>
              <a:rPr lang="en-NZ" dirty="0"/>
              <a:t>Data Duplication Detection</a:t>
            </a:r>
          </a:p>
          <a:p>
            <a:pPr>
              <a:lnSpc>
                <a:spcPct val="150000"/>
              </a:lnSpc>
            </a:pPr>
            <a:r>
              <a:rPr lang="en-NZ" dirty="0"/>
              <a:t>Multi-language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62637-3E4A-496C-893E-9616F014189F}"/>
              </a:ext>
            </a:extLst>
          </p:cNvPr>
          <p:cNvSpPr/>
          <p:nvPr/>
        </p:nvSpPr>
        <p:spPr>
          <a:xfrm>
            <a:off x="3584810" y="5854102"/>
            <a:ext cx="231569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NZ" dirty="0"/>
              <a:t>Accounts and Contacts</a:t>
            </a:r>
          </a:p>
        </p:txBody>
      </p:sp>
    </p:spTree>
    <p:extLst>
      <p:ext uri="{BB962C8B-B14F-4D97-AF65-F5344CB8AC3E}">
        <p14:creationId xmlns:p14="http://schemas.microsoft.com/office/powerpoint/2010/main" val="11776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B36B-5CB0-4AFB-9052-07F9A6AC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59" y="-254399"/>
            <a:ext cx="10515600" cy="1133479"/>
          </a:xfrm>
        </p:spPr>
        <p:txBody>
          <a:bodyPr>
            <a:normAutofit/>
          </a:bodyPr>
          <a:lstStyle/>
          <a:p>
            <a:r>
              <a:rPr lang="en-NZ" sz="4400" dirty="0"/>
              <a:t>Power Platform Landscape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757BE-F1F5-4F4A-AFE7-197B57DA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72" y="1047301"/>
            <a:ext cx="8983412" cy="58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4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14401-A4F5-4A02-86FB-4B129F56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1" y="206565"/>
            <a:ext cx="10123869" cy="59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8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FA061C-FFA6-442F-8EEF-89F3C52841B8}"/>
              </a:ext>
            </a:extLst>
          </p:cNvPr>
          <p:cNvSpPr txBox="1">
            <a:spLocks/>
          </p:cNvSpPr>
          <p:nvPr/>
        </p:nvSpPr>
        <p:spPr>
          <a:xfrm>
            <a:off x="838200" y="2158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Dynamics 365 Paradigm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2CC66D-31A9-4275-9371-4894D5EB0783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75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/>
              <a:t>Dynamics 365 Sales</a:t>
            </a:r>
          </a:p>
          <a:p>
            <a:r>
              <a:rPr lang="en-NZ"/>
              <a:t>Dynamics 365 Customer Service</a:t>
            </a:r>
          </a:p>
          <a:p>
            <a:r>
              <a:rPr lang="en-NZ"/>
              <a:t>Dynamics 365 Field Service</a:t>
            </a:r>
          </a:p>
          <a:p>
            <a:r>
              <a:rPr lang="en-NZ"/>
              <a:t>Dynamics 365 Marketing</a:t>
            </a:r>
          </a:p>
          <a:p>
            <a:r>
              <a:rPr lang="en-NZ"/>
              <a:t>Dynamics 365 Talent</a:t>
            </a:r>
          </a:p>
          <a:p>
            <a:r>
              <a:rPr lang="en-NZ"/>
              <a:t>Forms Pro</a:t>
            </a:r>
          </a:p>
          <a:p>
            <a:r>
              <a:rPr lang="en-NZ"/>
              <a:t>…..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Z"/>
          </a:p>
          <a:p>
            <a:endParaRPr lang="en-NZ"/>
          </a:p>
          <a:p>
            <a:endParaRPr lang="en-NZ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D071BE7-3A94-47C6-B132-AABC28C206D2}"/>
              </a:ext>
            </a:extLst>
          </p:cNvPr>
          <p:cNvSpPr/>
          <p:nvPr/>
        </p:nvSpPr>
        <p:spPr>
          <a:xfrm>
            <a:off x="6344816" y="1903445"/>
            <a:ext cx="886408" cy="417078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1147C4-6AB5-4089-84A4-E349FC2ED50D}"/>
              </a:ext>
            </a:extLst>
          </p:cNvPr>
          <p:cNvSpPr/>
          <p:nvPr/>
        </p:nvSpPr>
        <p:spPr>
          <a:xfrm>
            <a:off x="7773163" y="3710865"/>
            <a:ext cx="327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1</a:t>
            </a:r>
            <a:r>
              <a:rPr lang="en-NZ" baseline="30000" dirty="0"/>
              <a:t>st</a:t>
            </a:r>
            <a:r>
              <a:rPr lang="en-NZ" dirty="0"/>
              <a:t> party apps built on top of CDS</a:t>
            </a:r>
          </a:p>
        </p:txBody>
      </p:sp>
    </p:spTree>
    <p:extLst>
      <p:ext uri="{BB962C8B-B14F-4D97-AF65-F5344CB8AC3E}">
        <p14:creationId xmlns:p14="http://schemas.microsoft.com/office/powerpoint/2010/main" val="193243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34059F-0404-439B-9BFB-B59AC9544458}"/>
              </a:ext>
            </a:extLst>
          </p:cNvPr>
          <p:cNvSpPr txBox="1">
            <a:spLocks/>
          </p:cNvSpPr>
          <p:nvPr/>
        </p:nvSpPr>
        <p:spPr>
          <a:xfrm>
            <a:off x="1582918" y="3041857"/>
            <a:ext cx="10515600" cy="269531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7200" dirty="0"/>
              <a:t>Demo!</a:t>
            </a:r>
            <a:br>
              <a:rPr lang="en-NZ" sz="7200" dirty="0"/>
            </a:br>
            <a:br>
              <a:rPr lang="en-NZ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606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EDCEFAE-AEC3-4293-966B-BA3D05C8EF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dirty="0"/>
              <a:t>Dataflows Overview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E4040-DA01-4E5D-BCA5-C7D5965DC7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3600" dirty="0"/>
              <a:t>What we just saw: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Unify your enterprise systems with no code</a:t>
            </a:r>
          </a:p>
          <a:p>
            <a:r>
              <a:rPr lang="en-NZ" dirty="0"/>
              <a:t>Reused existing data model and leverage CDS capabilities</a:t>
            </a:r>
          </a:p>
          <a:p>
            <a:r>
              <a:rPr lang="en-NZ" dirty="0"/>
              <a:t>Schedule runs or on demand</a:t>
            </a:r>
          </a:p>
          <a:p>
            <a:r>
              <a:rPr lang="en-NZ" dirty="0"/>
              <a:t>Export to Data Lake (Azure Data Lake Gen2)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8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900B5D-CEED-43B5-AE74-746BCAAF359C}"/>
              </a:ext>
            </a:extLst>
          </p:cNvPr>
          <p:cNvSpPr txBox="1">
            <a:spLocks/>
          </p:cNvSpPr>
          <p:nvPr/>
        </p:nvSpPr>
        <p:spPr>
          <a:xfrm>
            <a:off x="687371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Conclusion and Questions?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3E16BE-ACC0-4977-A078-9326687ACDD5}"/>
              </a:ext>
            </a:extLst>
          </p:cNvPr>
          <p:cNvSpPr txBox="1">
            <a:spLocks/>
          </p:cNvSpPr>
          <p:nvPr/>
        </p:nvSpPr>
        <p:spPr>
          <a:xfrm>
            <a:off x="385713" y="1690688"/>
            <a:ext cx="61770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/>
              <a:t>More info:</a:t>
            </a:r>
          </a:p>
          <a:p>
            <a:r>
              <a:rPr lang="en-US" sz="2000" dirty="0">
                <a:hlinkClick r:id="rId2"/>
              </a:rPr>
              <a:t>https://docs.microsoft.com/en-us/powerapps/maker/common-data-service/data-platform-intro</a:t>
            </a:r>
            <a:endParaRPr lang="en-US" sz="2000" dirty="0"/>
          </a:p>
          <a:p>
            <a:endParaRPr lang="en-US" sz="2000" dirty="0">
              <a:hlinkClick r:id="rId3"/>
            </a:endParaRPr>
          </a:p>
          <a:p>
            <a:r>
              <a:rPr lang="en-US" sz="2000" dirty="0">
                <a:hlinkClick r:id="rId4"/>
              </a:rPr>
              <a:t>https://docs.microsoft.com/en-us/powerapps/maker/common-data-service/self-service-data-prep-with-dataflows</a:t>
            </a:r>
            <a:endParaRPr lang="en-US" sz="2000" dirty="0"/>
          </a:p>
        </p:txBody>
      </p:sp>
      <p:pic>
        <p:nvPicPr>
          <p:cNvPr id="5" name="Picture 6" descr="https://i.imgflip.com/3otv54.jpg">
            <a:extLst>
              <a:ext uri="{FF2B5EF4-FFF2-40B4-BE49-F238E27FC236}">
                <a16:creationId xmlns:a16="http://schemas.microsoft.com/office/drawing/2014/main" id="{631A4C02-D926-4305-83F3-35592139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1713"/>
            <a:ext cx="5033963" cy="500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EF7779D0EDA448BB434F8220CDE93C" ma:contentTypeVersion="10" ma:contentTypeDescription="Create a new document." ma:contentTypeScope="" ma:versionID="bc4d64a2bc62fabd74f27c03ceea113b">
  <xsd:schema xmlns:xsd="http://www.w3.org/2001/XMLSchema" xmlns:xs="http://www.w3.org/2001/XMLSchema" xmlns:p="http://schemas.microsoft.com/office/2006/metadata/properties" xmlns:ns3="92790b02-1a8a-46fa-8082-3f41ada6b8e7" targetNamespace="http://schemas.microsoft.com/office/2006/metadata/properties" ma:root="true" ma:fieldsID="5f755bf60604a6601469f6be7d122160" ns3:_="">
    <xsd:import namespace="92790b02-1a8a-46fa-8082-3f41ada6b8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90b02-1a8a-46fa-8082-3f41ada6b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5A9AAC-B8B7-4573-862E-1424322F408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92790b02-1a8a-46fa-8082-3f41ada6b8e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1554DB-A086-4706-AED5-05FE33FE2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8716F-FF4C-4D3E-82F7-50EBCEEA6E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90b02-1a8a-46fa-8082-3f41ada6b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11918</TotalTime>
  <Words>229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Office Theme</vt:lpstr>
      <vt:lpstr>Unify your data with CDS</vt:lpstr>
      <vt:lpstr>Common Data Service (CDS) Intro</vt:lpstr>
      <vt:lpstr>CDS Capabilities</vt:lpstr>
      <vt:lpstr>Power Platform Landscape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Regnier, Eric</cp:lastModifiedBy>
  <cp:revision>201</cp:revision>
  <dcterms:created xsi:type="dcterms:W3CDTF">2017-07-13T21:26:06Z</dcterms:created>
  <dcterms:modified xsi:type="dcterms:W3CDTF">2020-02-13T23:48:23Z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0x01010010EF7779D0EDA448BB434F8220CDE93C</vt:lpwstr>
  </property>
</Properties>
</file>