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B0A1EF-47F7-4CBE-9862-D1DE8CF4EDA3}" type="datetimeFigureOut">
              <a:rPr lang="es-MX" smtClean="0"/>
              <a:t>21/02/2016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6F230CC-0C85-43A7-B045-E917A2C08E3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Check</a:t>
            </a:r>
            <a:r>
              <a:rPr lang="es-MX" dirty="0" smtClean="0"/>
              <a:t> in - </a:t>
            </a:r>
            <a:r>
              <a:rPr lang="es-MX" dirty="0" err="1" smtClean="0"/>
              <a:t>Travel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40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61385" y="404664"/>
            <a:ext cx="6965245" cy="1202485"/>
          </a:xfrm>
        </p:spPr>
        <p:txBody>
          <a:bodyPr/>
          <a:lstStyle/>
          <a:p>
            <a:r>
              <a:rPr lang="es-MX" dirty="0" smtClean="0"/>
              <a:t>Problemática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340768"/>
            <a:ext cx="8229600" cy="4525963"/>
          </a:xfrm>
        </p:spPr>
        <p:txBody>
          <a:bodyPr/>
          <a:lstStyle/>
          <a:p>
            <a:r>
              <a:rPr lang="es-MX" dirty="0" smtClean="0"/>
              <a:t>Viajes y excursiones escolares.</a:t>
            </a:r>
            <a:endParaRPr lang="es-MX" dirty="0"/>
          </a:p>
        </p:txBody>
      </p:sp>
      <p:pic>
        <p:nvPicPr>
          <p:cNvPr id="1026" name="Picture 2" descr="http://www.autocarescuina.com/gestion/catalogo/fot/ni%C3%B1os%20ex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4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72816"/>
            <a:ext cx="6196405" cy="3603812"/>
          </a:xfrm>
        </p:spPr>
        <p:txBody>
          <a:bodyPr/>
          <a:lstStyle/>
          <a:p>
            <a:r>
              <a:rPr lang="es-MX" dirty="0" err="1" smtClean="0"/>
              <a:t>Check</a:t>
            </a:r>
            <a:r>
              <a:rPr lang="es-MX" dirty="0" smtClean="0"/>
              <a:t> in - </a:t>
            </a:r>
            <a:r>
              <a:rPr lang="es-MX" dirty="0" err="1" smtClean="0"/>
              <a:t>Travel</a:t>
            </a:r>
            <a:endParaRPr lang="es-MX" dirty="0"/>
          </a:p>
        </p:txBody>
      </p:sp>
      <p:pic>
        <p:nvPicPr>
          <p:cNvPr id="2050" name="Picture 2" descr="C:\Users\Rosalinda\Desktop\School Travel\assets\Check-In Travel 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32856"/>
            <a:ext cx="4094584" cy="4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Hasta ahora…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1" y="2119257"/>
            <a:ext cx="2376684" cy="3603812"/>
          </a:xfrm>
        </p:spPr>
        <p:txBody>
          <a:bodyPr/>
          <a:lstStyle/>
          <a:p>
            <a:r>
              <a:rPr lang="es-MX" dirty="0" smtClean="0"/>
              <a:t>Base de datos</a:t>
            </a:r>
            <a:endParaRPr lang="es-MX" dirty="0"/>
          </a:p>
        </p:txBody>
      </p:sp>
      <p:pic>
        <p:nvPicPr>
          <p:cNvPr id="4098" name="Picture 2" descr="https://scontent-dfw1-1.xx.fbcdn.net/hphotos-xlf1/v/t34.0-12/12769615_970763946294556_137813447_n.jpg?_nc_eui=ARj5E9SsoOpOSfh2iv5ydtsyG9MqBYtXPH7Hl6-sKgXdTEXzYf8ZmOPEMqqN&amp;oh=d72827d0152239477e98fafb181eda32&amp;oe=56CC9D4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21" b="10591"/>
          <a:stretch/>
        </p:blipFill>
        <p:spPr bwMode="auto">
          <a:xfrm>
            <a:off x="1331640" y="2610274"/>
            <a:ext cx="2342372" cy="278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5652120" y="2132856"/>
            <a:ext cx="2376684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APK</a:t>
            </a:r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" t="10119" r="8415" b="24405"/>
          <a:stretch/>
        </p:blipFill>
        <p:spPr bwMode="auto">
          <a:xfrm>
            <a:off x="4783775" y="2578373"/>
            <a:ext cx="3245029" cy="143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692696"/>
            <a:ext cx="6965245" cy="1202485"/>
          </a:xfrm>
        </p:spPr>
        <p:txBody>
          <a:bodyPr/>
          <a:lstStyle/>
          <a:p>
            <a:r>
              <a:rPr lang="es-MX" dirty="0" smtClean="0"/>
              <a:t>Lo que sigue…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623368"/>
            <a:ext cx="4330824" cy="4525963"/>
          </a:xfrm>
        </p:spPr>
        <p:txBody>
          <a:bodyPr/>
          <a:lstStyle/>
          <a:p>
            <a:r>
              <a:rPr lang="es-MX" dirty="0" smtClean="0"/>
              <a:t>Diferentes “</a:t>
            </a:r>
            <a:r>
              <a:rPr lang="es-MX" dirty="0" err="1" smtClean="0"/>
              <a:t>Check</a:t>
            </a:r>
            <a:r>
              <a:rPr lang="es-MX" dirty="0" smtClean="0"/>
              <a:t>” de los viajeros.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Múltiples viajes.</a:t>
            </a:r>
          </a:p>
        </p:txBody>
      </p:sp>
      <p:pic>
        <p:nvPicPr>
          <p:cNvPr id="3075" name="Picture 3" descr="C:\Users\Rosalinda\Desktop\School Travel\assets\bu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131" y="1772816"/>
            <a:ext cx="137353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osalinda\Desktop\School Travel\assets\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7281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viajar-seguro.com/wp-content/uploads/2014/07/seguro-multiples-viaj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54" y="4149080"/>
            <a:ext cx="19812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767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28</TotalTime>
  <Words>37</Words>
  <Application>Microsoft Office PowerPoint</Application>
  <PresentationFormat>Presentación en pantalla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Chincheta</vt:lpstr>
      <vt:lpstr>Check in - Travel</vt:lpstr>
      <vt:lpstr>Problemática</vt:lpstr>
      <vt:lpstr>Solución</vt:lpstr>
      <vt:lpstr>Hasta ahora…</vt:lpstr>
      <vt:lpstr>Lo que sigue…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in - Travel</dc:title>
  <dc:creator>Rosalinda</dc:creator>
  <cp:lastModifiedBy>Rosalinda</cp:lastModifiedBy>
  <cp:revision>3</cp:revision>
  <dcterms:created xsi:type="dcterms:W3CDTF">2016-02-21T17:55:38Z</dcterms:created>
  <dcterms:modified xsi:type="dcterms:W3CDTF">2016-02-21T18:23:48Z</dcterms:modified>
</cp:coreProperties>
</file>