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9F3FE-E8C6-4238-A405-982976A6E507}" v="1" dt="2024-09-06T18:40:0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Vicente Gabriel Garcia Bayardo" userId="d8df51af-c1a9-4346-943e-1c33202f5b30" providerId="ADAL" clId="{B749F3FE-E8C6-4238-A405-982976A6E507}"/>
    <pc:docChg chg="addSld modSld">
      <pc:chgData name="Juan Vicente Gabriel Garcia Bayardo" userId="d8df51af-c1a9-4346-943e-1c33202f5b30" providerId="ADAL" clId="{B749F3FE-E8C6-4238-A405-982976A6E507}" dt="2024-09-06T18:40:20.688" v="7" actId="404"/>
      <pc:docMkLst>
        <pc:docMk/>
      </pc:docMkLst>
      <pc:sldChg chg="modSp add mod">
        <pc:chgData name="Juan Vicente Gabriel Garcia Bayardo" userId="d8df51af-c1a9-4346-943e-1c33202f5b30" providerId="ADAL" clId="{B749F3FE-E8C6-4238-A405-982976A6E507}" dt="2024-09-06T18:40:20.688" v="7" actId="404"/>
        <pc:sldMkLst>
          <pc:docMk/>
          <pc:sldMk cId="2646364915" sldId="265"/>
        </pc:sldMkLst>
        <pc:spChg chg="mod">
          <ac:chgData name="Juan Vicente Gabriel Garcia Bayardo" userId="d8df51af-c1a9-4346-943e-1c33202f5b30" providerId="ADAL" clId="{B749F3FE-E8C6-4238-A405-982976A6E507}" dt="2024-09-06T18:40:20.688" v="7" actId="404"/>
          <ac:spMkLst>
            <pc:docMk/>
            <pc:sldMk cId="2646364915" sldId="265"/>
            <ac:spMk id="4" creationId="{99D290E2-A7DB-254E-0147-03DE4B64D5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77E1-76B8-4550-E062-6DF9D86B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AECD7-4903-33BA-8390-DB4B5556B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2496B-5441-F990-1AA0-420E1E29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1D679-7BEF-CA65-FDAF-BACBD857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35DB4-025D-3EBE-4D8D-4A655B08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3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D832-2CB8-C71E-0327-281849CD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9DD17-610D-07DE-CA85-8D418BCBB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344AA-31B8-75FE-956A-F15AE717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32119-AB4B-8FED-0BCA-0DD6B023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9B7AC-F67C-0D56-C05A-AA1B4342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0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4C5816-C761-8D73-BB00-EB68F7B6E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7AD39-246C-1686-F30E-F252A389D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DA47E-F8C6-03B7-2E30-4B59AF37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014DE-DC57-720D-E738-60BFE421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81696-9308-8B52-9842-B65C69CC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6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0C146-04BA-E809-C55C-0A4A0299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247EC-0264-C988-E64B-4885E10BA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40EE5-F775-5A9E-10D3-80D78DC5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CADD1-C198-49DF-AF21-482B1A4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A6F563-6914-BF0A-44D7-1FAE8692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7F2D-F514-5475-C3FA-3F50858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88EBE-6807-1954-2D4B-92D4A50E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9F81E-FF72-096D-5E30-38937983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5786D-F44E-E8F1-0E99-6F5C3959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D8BA3-1A81-C7A3-3B27-6D9B96E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0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BF8F7-B724-4429-08CC-656B6D53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0F81B-1A12-7868-159C-114E008CA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007BB-4896-E5FE-36F0-ACEB9A71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02657-0D8F-ADF1-21C4-D4F1EED5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DB2E4-B7EE-D223-8664-EE329E6E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54985-135A-C580-1D57-48CF991D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67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390C5-3CAF-18E0-F7CF-A0506BFA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85558-403D-4BE2-7D52-270DC494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860E1D-48FB-5ADE-D789-E5D6A432D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24BDB4-73B5-5CE8-8C63-EE3D502C1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EC765C-666D-018C-C420-14DEABAE1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742525-6286-D7B4-2436-E4C584D5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9188E6-844E-C626-2148-3C8361BE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ADD124-99EB-BCAB-FBF5-53575B30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14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C8F22-F07F-1475-42D6-AE0DB86D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A91A86-4DAD-BCE6-903E-44F60A30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38F310-42EB-C5D6-A9DC-E1305B90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BBA48C-576C-6E58-7F5B-7A28DC9D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1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5DF9F-DBF4-ED3F-4410-3DCB7717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36F19A-9117-9741-E2AF-0ECCC2D0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69B7FF-8C72-AE8F-E150-4DDCAE9F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1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2652-8E75-A8D0-041C-51B8ECA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4F257-1EBC-1DAE-4358-E4399805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653A5C-F0FB-8C44-5B3D-72BF2B1F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E940AE-12BE-1B67-CF9C-B8771BC5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04ACD-5275-9F7C-3ACC-F94E5B1A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B6C1ED-C997-A91E-BC6C-8F7C779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228C7-B392-41F2-CB1E-21BADAAF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FA1097-17BD-D7AC-857F-2DBBA105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A32CF5-0FBC-A492-3AD6-EE1CB0769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B3972-6FE6-1031-A82A-7681A83E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5767AE-759D-EF77-9BED-6E417931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EF89F-B1BF-80C5-454D-E6504FCA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6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BC8388-FFF6-4A3A-148A-9EF686A2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56132B-13B4-EDBE-EA0C-0B814552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6C8D9-F62E-66EE-973B-47BC3786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918CB-041B-4C56-8F62-E45B18C77B33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6D8E9-111C-3EF3-8777-6139FC0D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583D9-531A-62B7-D235-68AB6FA2F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47AB5-51EC-413A-80F1-AE500272B5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1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www.orientacionandujar.es/2019/10/08/atencion-y-discriminacion-visual-colorea-los-dibujos-que-son-iguales-al-modelo-oton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5766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018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D290E2-A7DB-254E-0147-03DE4B64D5DC}"/>
              </a:ext>
            </a:extLst>
          </p:cNvPr>
          <p:cNvSpPr txBox="1"/>
          <p:nvPr/>
        </p:nvSpPr>
        <p:spPr>
          <a:xfrm>
            <a:off x="1039686" y="1390686"/>
            <a:ext cx="1047294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700" b="1" dirty="0"/>
              <a:t>HOLA</a:t>
            </a:r>
            <a:endParaRPr lang="es-MX" sz="28700" b="1" dirty="0"/>
          </a:p>
        </p:txBody>
      </p:sp>
    </p:spTree>
    <p:extLst>
      <p:ext uri="{BB962C8B-B14F-4D97-AF65-F5344CB8AC3E}">
        <p14:creationId xmlns:p14="http://schemas.microsoft.com/office/powerpoint/2010/main" val="255690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3348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D290E2-A7DB-254E-0147-03DE4B64D5DC}"/>
              </a:ext>
            </a:extLst>
          </p:cNvPr>
          <p:cNvSpPr txBox="1"/>
          <p:nvPr/>
        </p:nvSpPr>
        <p:spPr>
          <a:xfrm>
            <a:off x="1039686" y="1390686"/>
            <a:ext cx="104729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00" b="1" dirty="0"/>
              <a:t>MUNDO</a:t>
            </a:r>
            <a:endParaRPr lang="es-MX" sz="19900" b="1" dirty="0"/>
          </a:p>
        </p:txBody>
      </p:sp>
    </p:spTree>
    <p:extLst>
      <p:ext uri="{BB962C8B-B14F-4D97-AF65-F5344CB8AC3E}">
        <p14:creationId xmlns:p14="http://schemas.microsoft.com/office/powerpoint/2010/main" val="26463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565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23065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993366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7748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2469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D2207BD-02A8-E107-D1A8-F9D586BF63FD}"/>
              </a:ext>
            </a:extLst>
          </p:cNvPr>
          <p:cNvSpPr txBox="1"/>
          <p:nvPr/>
        </p:nvSpPr>
        <p:spPr>
          <a:xfrm>
            <a:off x="0" y="7400260"/>
            <a:ext cx="11819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2" tooltip="https://www.orientacionandujar.es/2019/10/08/atencion-y-discriminacion-visual-colorea-los-dibujos-que-son-iguales-al-modelo-otono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3" tooltip="https://creativecommons.org/licenses/by-nc-sa/3.0/"/>
              </a:rPr>
              <a:t>CC BY-SA-NC</a:t>
            </a:r>
            <a:endParaRPr lang="es-MX" sz="90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ABC0C01-E645-BB40-A67E-F04909BFF667}"/>
              </a:ext>
            </a:extLst>
          </p:cNvPr>
          <p:cNvGrpSpPr/>
          <p:nvPr/>
        </p:nvGrpSpPr>
        <p:grpSpPr>
          <a:xfrm>
            <a:off x="1784497" y="435935"/>
            <a:ext cx="8093149" cy="5986130"/>
            <a:chOff x="1499191" y="871870"/>
            <a:chExt cx="5970521" cy="4433777"/>
          </a:xfrm>
        </p:grpSpPr>
        <p:pic>
          <p:nvPicPr>
            <p:cNvPr id="5" name="Imagen 4" descr="Texto, Carta&#10;&#10;Descripción generada automáticamente">
              <a:extLst>
                <a:ext uri="{FF2B5EF4-FFF2-40B4-BE49-F238E27FC236}">
                  <a16:creationId xmlns:a16="http://schemas.microsoft.com/office/drawing/2014/main" id="{0F2FA07E-407B-AEBF-BF18-35792041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rcRect l="21020" t="54884" r="70434" b="30078"/>
            <a:stretch/>
          </p:blipFill>
          <p:spPr>
            <a:xfrm>
              <a:off x="3200399" y="1350334"/>
              <a:ext cx="2402959" cy="245354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CDD7BCCC-2D6B-81E1-F89A-21022BB6F28C}"/>
                </a:ext>
              </a:extLst>
            </p:cNvPr>
            <p:cNvSpPr/>
            <p:nvPr/>
          </p:nvSpPr>
          <p:spPr>
            <a:xfrm>
              <a:off x="1499191" y="871870"/>
              <a:ext cx="5970521" cy="4433777"/>
            </a:xfrm>
            <a:custGeom>
              <a:avLst/>
              <a:gdLst>
                <a:gd name="connsiteX0" fmla="*/ 2604976 w 5970521"/>
                <a:gd name="connsiteY0" fmla="*/ 2551814 h 4433777"/>
                <a:gd name="connsiteX1" fmla="*/ 2679404 w 5970521"/>
                <a:gd name="connsiteY1" fmla="*/ 2679404 h 4433777"/>
                <a:gd name="connsiteX2" fmla="*/ 2711302 w 5970521"/>
                <a:gd name="connsiteY2" fmla="*/ 2711302 h 4433777"/>
                <a:gd name="connsiteX3" fmla="*/ 2743200 w 5970521"/>
                <a:gd name="connsiteY3" fmla="*/ 2721935 h 4433777"/>
                <a:gd name="connsiteX4" fmla="*/ 3136604 w 5970521"/>
                <a:gd name="connsiteY4" fmla="*/ 2711302 h 4433777"/>
                <a:gd name="connsiteX5" fmla="*/ 3211032 w 5970521"/>
                <a:gd name="connsiteY5" fmla="*/ 2700670 h 4433777"/>
                <a:gd name="connsiteX6" fmla="*/ 3551274 w 5970521"/>
                <a:gd name="connsiteY6" fmla="*/ 2690037 h 4433777"/>
                <a:gd name="connsiteX7" fmla="*/ 3700130 w 5970521"/>
                <a:gd name="connsiteY7" fmla="*/ 2583711 h 4433777"/>
                <a:gd name="connsiteX8" fmla="*/ 3732028 w 5970521"/>
                <a:gd name="connsiteY8" fmla="*/ 2551814 h 4433777"/>
                <a:gd name="connsiteX9" fmla="*/ 3774558 w 5970521"/>
                <a:gd name="connsiteY9" fmla="*/ 2509283 h 4433777"/>
                <a:gd name="connsiteX10" fmla="*/ 3838353 w 5970521"/>
                <a:gd name="connsiteY10" fmla="*/ 2307265 h 4433777"/>
                <a:gd name="connsiteX11" fmla="*/ 3848986 w 5970521"/>
                <a:gd name="connsiteY11" fmla="*/ 2275367 h 4433777"/>
                <a:gd name="connsiteX12" fmla="*/ 3870251 w 5970521"/>
                <a:gd name="connsiteY12" fmla="*/ 2232837 h 4433777"/>
                <a:gd name="connsiteX13" fmla="*/ 3912781 w 5970521"/>
                <a:gd name="connsiteY13" fmla="*/ 1956390 h 4433777"/>
                <a:gd name="connsiteX14" fmla="*/ 3934046 w 5970521"/>
                <a:gd name="connsiteY14" fmla="*/ 1679944 h 4433777"/>
                <a:gd name="connsiteX15" fmla="*/ 3923414 w 5970521"/>
                <a:gd name="connsiteY15" fmla="*/ 1212111 h 4433777"/>
                <a:gd name="connsiteX16" fmla="*/ 3902149 w 5970521"/>
                <a:gd name="connsiteY16" fmla="*/ 1180214 h 4433777"/>
                <a:gd name="connsiteX17" fmla="*/ 3912781 w 5970521"/>
                <a:gd name="connsiteY17" fmla="*/ 861237 h 4433777"/>
                <a:gd name="connsiteX18" fmla="*/ 3923414 w 5970521"/>
                <a:gd name="connsiteY18" fmla="*/ 829339 h 4433777"/>
                <a:gd name="connsiteX19" fmla="*/ 3944679 w 5970521"/>
                <a:gd name="connsiteY19" fmla="*/ 797442 h 4433777"/>
                <a:gd name="connsiteX20" fmla="*/ 3944679 w 5970521"/>
                <a:gd name="connsiteY20" fmla="*/ 659218 h 4433777"/>
                <a:gd name="connsiteX21" fmla="*/ 3891516 w 5970521"/>
                <a:gd name="connsiteY21" fmla="*/ 648586 h 4433777"/>
                <a:gd name="connsiteX22" fmla="*/ 3795823 w 5970521"/>
                <a:gd name="connsiteY22" fmla="*/ 680483 h 4433777"/>
                <a:gd name="connsiteX23" fmla="*/ 3753293 w 5970521"/>
                <a:gd name="connsiteY23" fmla="*/ 712381 h 4433777"/>
                <a:gd name="connsiteX24" fmla="*/ 3710762 w 5970521"/>
                <a:gd name="connsiteY24" fmla="*/ 723014 h 4433777"/>
                <a:gd name="connsiteX25" fmla="*/ 3678865 w 5970521"/>
                <a:gd name="connsiteY25" fmla="*/ 733646 h 4433777"/>
                <a:gd name="connsiteX26" fmla="*/ 3646967 w 5970521"/>
                <a:gd name="connsiteY26" fmla="*/ 754911 h 4433777"/>
                <a:gd name="connsiteX27" fmla="*/ 3625702 w 5970521"/>
                <a:gd name="connsiteY27" fmla="*/ 776177 h 4433777"/>
                <a:gd name="connsiteX28" fmla="*/ 3593804 w 5970521"/>
                <a:gd name="connsiteY28" fmla="*/ 786809 h 4433777"/>
                <a:gd name="connsiteX29" fmla="*/ 3487479 w 5970521"/>
                <a:gd name="connsiteY29" fmla="*/ 818707 h 4433777"/>
                <a:gd name="connsiteX30" fmla="*/ 3423683 w 5970521"/>
                <a:gd name="connsiteY30" fmla="*/ 861237 h 4433777"/>
                <a:gd name="connsiteX31" fmla="*/ 3285460 w 5970521"/>
                <a:gd name="connsiteY31" fmla="*/ 914400 h 4433777"/>
                <a:gd name="connsiteX32" fmla="*/ 3200400 w 5970521"/>
                <a:gd name="connsiteY32" fmla="*/ 946297 h 4433777"/>
                <a:gd name="connsiteX33" fmla="*/ 3083442 w 5970521"/>
                <a:gd name="connsiteY33" fmla="*/ 956930 h 4433777"/>
                <a:gd name="connsiteX34" fmla="*/ 2604976 w 5970521"/>
                <a:gd name="connsiteY34" fmla="*/ 978195 h 4433777"/>
                <a:gd name="connsiteX35" fmla="*/ 2562446 w 5970521"/>
                <a:gd name="connsiteY35" fmla="*/ 988828 h 4433777"/>
                <a:gd name="connsiteX36" fmla="*/ 2477386 w 5970521"/>
                <a:gd name="connsiteY36" fmla="*/ 999460 h 4433777"/>
                <a:gd name="connsiteX37" fmla="*/ 2413590 w 5970521"/>
                <a:gd name="connsiteY37" fmla="*/ 1020725 h 4433777"/>
                <a:gd name="connsiteX38" fmla="*/ 2349795 w 5970521"/>
                <a:gd name="connsiteY38" fmla="*/ 1041990 h 4433777"/>
                <a:gd name="connsiteX39" fmla="*/ 2275367 w 5970521"/>
                <a:gd name="connsiteY39" fmla="*/ 1095153 h 4433777"/>
                <a:gd name="connsiteX40" fmla="*/ 2200939 w 5970521"/>
                <a:gd name="connsiteY40" fmla="*/ 1169581 h 4433777"/>
                <a:gd name="connsiteX41" fmla="*/ 2169042 w 5970521"/>
                <a:gd name="connsiteY41" fmla="*/ 1233377 h 4433777"/>
                <a:gd name="connsiteX42" fmla="*/ 2137144 w 5970521"/>
                <a:gd name="connsiteY42" fmla="*/ 1286539 h 4433777"/>
                <a:gd name="connsiteX43" fmla="*/ 2115879 w 5970521"/>
                <a:gd name="connsiteY43" fmla="*/ 1350335 h 4433777"/>
                <a:gd name="connsiteX44" fmla="*/ 2094614 w 5970521"/>
                <a:gd name="connsiteY44" fmla="*/ 1392865 h 4433777"/>
                <a:gd name="connsiteX45" fmla="*/ 2083981 w 5970521"/>
                <a:gd name="connsiteY45" fmla="*/ 1467293 h 4433777"/>
                <a:gd name="connsiteX46" fmla="*/ 2073349 w 5970521"/>
                <a:gd name="connsiteY46" fmla="*/ 1520456 h 4433777"/>
                <a:gd name="connsiteX47" fmla="*/ 2062716 w 5970521"/>
                <a:gd name="connsiteY47" fmla="*/ 1669311 h 4433777"/>
                <a:gd name="connsiteX48" fmla="*/ 2073349 w 5970521"/>
                <a:gd name="connsiteY48" fmla="*/ 1839432 h 4433777"/>
                <a:gd name="connsiteX49" fmla="*/ 2083981 w 5970521"/>
                <a:gd name="connsiteY49" fmla="*/ 1871330 h 4433777"/>
                <a:gd name="connsiteX50" fmla="*/ 2115879 w 5970521"/>
                <a:gd name="connsiteY50" fmla="*/ 1913860 h 4433777"/>
                <a:gd name="connsiteX51" fmla="*/ 2147776 w 5970521"/>
                <a:gd name="connsiteY51" fmla="*/ 1967023 h 4433777"/>
                <a:gd name="connsiteX52" fmla="*/ 2169042 w 5970521"/>
                <a:gd name="connsiteY52" fmla="*/ 2030818 h 4433777"/>
                <a:gd name="connsiteX53" fmla="*/ 2179674 w 5970521"/>
                <a:gd name="connsiteY53" fmla="*/ 2158409 h 4433777"/>
                <a:gd name="connsiteX54" fmla="*/ 2200939 w 5970521"/>
                <a:gd name="connsiteY54" fmla="*/ 2200939 h 4433777"/>
                <a:gd name="connsiteX55" fmla="*/ 2211572 w 5970521"/>
                <a:gd name="connsiteY55" fmla="*/ 2232837 h 4433777"/>
                <a:gd name="connsiteX56" fmla="*/ 2222204 w 5970521"/>
                <a:gd name="connsiteY56" fmla="*/ 2275367 h 4433777"/>
                <a:gd name="connsiteX57" fmla="*/ 2275367 w 5970521"/>
                <a:gd name="connsiteY57" fmla="*/ 2339163 h 4433777"/>
                <a:gd name="connsiteX58" fmla="*/ 2317897 w 5970521"/>
                <a:gd name="connsiteY58" fmla="*/ 2349795 h 4433777"/>
                <a:gd name="connsiteX59" fmla="*/ 2232837 w 5970521"/>
                <a:gd name="connsiteY59" fmla="*/ 2339163 h 4433777"/>
                <a:gd name="connsiteX60" fmla="*/ 1828800 w 5970521"/>
                <a:gd name="connsiteY60" fmla="*/ 2349795 h 4433777"/>
                <a:gd name="connsiteX61" fmla="*/ 1818167 w 5970521"/>
                <a:gd name="connsiteY61" fmla="*/ 2392325 h 4433777"/>
                <a:gd name="connsiteX62" fmla="*/ 1828800 w 5970521"/>
                <a:gd name="connsiteY62" fmla="*/ 2775097 h 4433777"/>
                <a:gd name="connsiteX63" fmla="*/ 1871330 w 5970521"/>
                <a:gd name="connsiteY63" fmla="*/ 2849525 h 4433777"/>
                <a:gd name="connsiteX64" fmla="*/ 1935125 w 5970521"/>
                <a:gd name="connsiteY64" fmla="*/ 2860158 h 4433777"/>
                <a:gd name="connsiteX65" fmla="*/ 1977656 w 5970521"/>
                <a:gd name="connsiteY65" fmla="*/ 2870790 h 4433777"/>
                <a:gd name="connsiteX66" fmla="*/ 2211572 w 5970521"/>
                <a:gd name="connsiteY66" fmla="*/ 2860158 h 4433777"/>
                <a:gd name="connsiteX67" fmla="*/ 2243469 w 5970521"/>
                <a:gd name="connsiteY67" fmla="*/ 2828260 h 4433777"/>
                <a:gd name="connsiteX68" fmla="*/ 2317897 w 5970521"/>
                <a:gd name="connsiteY68" fmla="*/ 2796363 h 4433777"/>
                <a:gd name="connsiteX69" fmla="*/ 2360428 w 5970521"/>
                <a:gd name="connsiteY69" fmla="*/ 2785730 h 4433777"/>
                <a:gd name="connsiteX70" fmla="*/ 2413590 w 5970521"/>
                <a:gd name="connsiteY70" fmla="*/ 2764465 h 4433777"/>
                <a:gd name="connsiteX71" fmla="*/ 2434856 w 5970521"/>
                <a:gd name="connsiteY71" fmla="*/ 2743200 h 4433777"/>
                <a:gd name="connsiteX72" fmla="*/ 2466753 w 5970521"/>
                <a:gd name="connsiteY72" fmla="*/ 2721935 h 4433777"/>
                <a:gd name="connsiteX73" fmla="*/ 2498651 w 5970521"/>
                <a:gd name="connsiteY73" fmla="*/ 2679404 h 4433777"/>
                <a:gd name="connsiteX74" fmla="*/ 2530549 w 5970521"/>
                <a:gd name="connsiteY74" fmla="*/ 2615609 h 4433777"/>
                <a:gd name="connsiteX75" fmla="*/ 2573079 w 5970521"/>
                <a:gd name="connsiteY75" fmla="*/ 2626242 h 4433777"/>
                <a:gd name="connsiteX76" fmla="*/ 2562446 w 5970521"/>
                <a:gd name="connsiteY76" fmla="*/ 3009014 h 4433777"/>
                <a:gd name="connsiteX77" fmla="*/ 2530549 w 5970521"/>
                <a:gd name="connsiteY77" fmla="*/ 3104707 h 4433777"/>
                <a:gd name="connsiteX78" fmla="*/ 2413590 w 5970521"/>
                <a:gd name="connsiteY78" fmla="*/ 3264195 h 4433777"/>
                <a:gd name="connsiteX79" fmla="*/ 2264735 w 5970521"/>
                <a:gd name="connsiteY79" fmla="*/ 3413051 h 4433777"/>
                <a:gd name="connsiteX80" fmla="*/ 2083981 w 5970521"/>
                <a:gd name="connsiteY80" fmla="*/ 3476846 h 4433777"/>
                <a:gd name="connsiteX81" fmla="*/ 1392865 w 5970521"/>
                <a:gd name="connsiteY81" fmla="*/ 3423683 h 4433777"/>
                <a:gd name="connsiteX82" fmla="*/ 1212111 w 5970521"/>
                <a:gd name="connsiteY82" fmla="*/ 3338623 h 4433777"/>
                <a:gd name="connsiteX83" fmla="*/ 308344 w 5970521"/>
                <a:gd name="connsiteY83" fmla="*/ 2753832 h 4433777"/>
                <a:gd name="connsiteX84" fmla="*/ 148856 w 5970521"/>
                <a:gd name="connsiteY84" fmla="*/ 2498651 h 4433777"/>
                <a:gd name="connsiteX85" fmla="*/ 0 w 5970521"/>
                <a:gd name="connsiteY85" fmla="*/ 1913860 h 4433777"/>
                <a:gd name="connsiteX86" fmla="*/ 63795 w 5970521"/>
                <a:gd name="connsiteY86" fmla="*/ 1509823 h 4433777"/>
                <a:gd name="connsiteX87" fmla="*/ 159488 w 5970521"/>
                <a:gd name="connsiteY87" fmla="*/ 1307804 h 4433777"/>
                <a:gd name="connsiteX88" fmla="*/ 446567 w 5970521"/>
                <a:gd name="connsiteY88" fmla="*/ 946297 h 4433777"/>
                <a:gd name="connsiteX89" fmla="*/ 531628 w 5970521"/>
                <a:gd name="connsiteY89" fmla="*/ 861237 h 4433777"/>
                <a:gd name="connsiteX90" fmla="*/ 797442 w 5970521"/>
                <a:gd name="connsiteY90" fmla="*/ 510363 h 4433777"/>
                <a:gd name="connsiteX91" fmla="*/ 1201479 w 5970521"/>
                <a:gd name="connsiteY91" fmla="*/ 233916 h 4433777"/>
                <a:gd name="connsiteX92" fmla="*/ 1456660 w 5970521"/>
                <a:gd name="connsiteY92" fmla="*/ 106325 h 4433777"/>
                <a:gd name="connsiteX93" fmla="*/ 2190307 w 5970521"/>
                <a:gd name="connsiteY93" fmla="*/ 0 h 4433777"/>
                <a:gd name="connsiteX94" fmla="*/ 4518837 w 5970521"/>
                <a:gd name="connsiteY94" fmla="*/ 42530 h 4433777"/>
                <a:gd name="connsiteX95" fmla="*/ 4784651 w 5970521"/>
                <a:gd name="connsiteY95" fmla="*/ 74428 h 4433777"/>
                <a:gd name="connsiteX96" fmla="*/ 5050465 w 5970521"/>
                <a:gd name="connsiteY96" fmla="*/ 138223 h 4433777"/>
                <a:gd name="connsiteX97" fmla="*/ 5465135 w 5970521"/>
                <a:gd name="connsiteY97" fmla="*/ 393404 h 4433777"/>
                <a:gd name="connsiteX98" fmla="*/ 5624623 w 5970521"/>
                <a:gd name="connsiteY98" fmla="*/ 574158 h 4433777"/>
                <a:gd name="connsiteX99" fmla="*/ 5816009 w 5970521"/>
                <a:gd name="connsiteY99" fmla="*/ 1010093 h 4433777"/>
                <a:gd name="connsiteX100" fmla="*/ 5964865 w 5970521"/>
                <a:gd name="connsiteY100" fmla="*/ 1839432 h 4433777"/>
                <a:gd name="connsiteX101" fmla="*/ 5922335 w 5970521"/>
                <a:gd name="connsiteY101" fmla="*/ 3051544 h 4433777"/>
                <a:gd name="connsiteX102" fmla="*/ 5816009 w 5970521"/>
                <a:gd name="connsiteY102" fmla="*/ 3476846 h 4433777"/>
                <a:gd name="connsiteX103" fmla="*/ 5539562 w 5970521"/>
                <a:gd name="connsiteY103" fmla="*/ 4082902 h 4433777"/>
                <a:gd name="connsiteX104" fmla="*/ 5380074 w 5970521"/>
                <a:gd name="connsiteY104" fmla="*/ 4263656 h 4433777"/>
                <a:gd name="connsiteX105" fmla="*/ 4688958 w 5970521"/>
                <a:gd name="connsiteY105" fmla="*/ 4423144 h 4433777"/>
                <a:gd name="connsiteX106" fmla="*/ 4391246 w 5970521"/>
                <a:gd name="connsiteY106" fmla="*/ 4433777 h 4433777"/>
                <a:gd name="connsiteX107" fmla="*/ 4082902 w 5970521"/>
                <a:gd name="connsiteY107" fmla="*/ 4401879 h 4433777"/>
                <a:gd name="connsiteX108" fmla="*/ 3668232 w 5970521"/>
                <a:gd name="connsiteY108" fmla="*/ 4263656 h 4433777"/>
                <a:gd name="connsiteX109" fmla="*/ 3423683 w 5970521"/>
                <a:gd name="connsiteY109" fmla="*/ 4104167 h 4433777"/>
                <a:gd name="connsiteX110" fmla="*/ 3211032 w 5970521"/>
                <a:gd name="connsiteY110" fmla="*/ 3902149 h 4433777"/>
                <a:gd name="connsiteX111" fmla="*/ 3125972 w 5970521"/>
                <a:gd name="connsiteY111" fmla="*/ 3827721 h 4433777"/>
                <a:gd name="connsiteX112" fmla="*/ 2977116 w 5970521"/>
                <a:gd name="connsiteY112" fmla="*/ 3668232 h 4433777"/>
                <a:gd name="connsiteX113" fmla="*/ 2923953 w 5970521"/>
                <a:gd name="connsiteY113" fmla="*/ 3561907 h 4433777"/>
                <a:gd name="connsiteX114" fmla="*/ 2892056 w 5970521"/>
                <a:gd name="connsiteY114" fmla="*/ 3519377 h 4433777"/>
                <a:gd name="connsiteX115" fmla="*/ 2881423 w 5970521"/>
                <a:gd name="connsiteY115" fmla="*/ 3455581 h 4433777"/>
                <a:gd name="connsiteX116" fmla="*/ 2860158 w 5970521"/>
                <a:gd name="connsiteY116" fmla="*/ 3402418 h 4433777"/>
                <a:gd name="connsiteX117" fmla="*/ 2849525 w 5970521"/>
                <a:gd name="connsiteY117" fmla="*/ 3359888 h 4433777"/>
                <a:gd name="connsiteX118" fmla="*/ 2828260 w 5970521"/>
                <a:gd name="connsiteY118" fmla="*/ 3306725 h 4433777"/>
                <a:gd name="connsiteX119" fmla="*/ 2806995 w 5970521"/>
                <a:gd name="connsiteY119" fmla="*/ 3232297 h 4433777"/>
                <a:gd name="connsiteX120" fmla="*/ 2796362 w 5970521"/>
                <a:gd name="connsiteY120" fmla="*/ 3200400 h 4433777"/>
                <a:gd name="connsiteX121" fmla="*/ 2775097 w 5970521"/>
                <a:gd name="connsiteY121" fmla="*/ 3115339 h 4433777"/>
                <a:gd name="connsiteX122" fmla="*/ 2764465 w 5970521"/>
                <a:gd name="connsiteY122" fmla="*/ 3051544 h 4433777"/>
                <a:gd name="connsiteX123" fmla="*/ 2743200 w 5970521"/>
                <a:gd name="connsiteY123" fmla="*/ 2987749 h 4433777"/>
                <a:gd name="connsiteX124" fmla="*/ 2732567 w 5970521"/>
                <a:gd name="connsiteY124" fmla="*/ 2934586 h 4433777"/>
                <a:gd name="connsiteX125" fmla="*/ 2721935 w 5970521"/>
                <a:gd name="connsiteY125" fmla="*/ 2870790 h 4433777"/>
                <a:gd name="connsiteX126" fmla="*/ 2690037 w 5970521"/>
                <a:gd name="connsiteY126" fmla="*/ 2806995 h 4433777"/>
                <a:gd name="connsiteX127" fmla="*/ 2679404 w 5970521"/>
                <a:gd name="connsiteY127" fmla="*/ 2775097 h 4433777"/>
                <a:gd name="connsiteX128" fmla="*/ 2658139 w 5970521"/>
                <a:gd name="connsiteY128" fmla="*/ 2732567 h 4433777"/>
                <a:gd name="connsiteX129" fmla="*/ 2636874 w 5970521"/>
                <a:gd name="connsiteY129" fmla="*/ 2658139 h 4433777"/>
                <a:gd name="connsiteX130" fmla="*/ 2626242 w 5970521"/>
                <a:gd name="connsiteY130" fmla="*/ 2626242 h 4433777"/>
                <a:gd name="connsiteX131" fmla="*/ 2636874 w 5970521"/>
                <a:gd name="connsiteY131" fmla="*/ 2594344 h 443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5970521" h="4433777">
                  <a:moveTo>
                    <a:pt x="2604976" y="2551814"/>
                  </a:moveTo>
                  <a:cubicBezTo>
                    <a:pt x="2632753" y="2607368"/>
                    <a:pt x="2640402" y="2629259"/>
                    <a:pt x="2679404" y="2679404"/>
                  </a:cubicBezTo>
                  <a:cubicBezTo>
                    <a:pt x="2688636" y="2691273"/>
                    <a:pt x="2698791" y="2702961"/>
                    <a:pt x="2711302" y="2711302"/>
                  </a:cubicBezTo>
                  <a:cubicBezTo>
                    <a:pt x="2720627" y="2717519"/>
                    <a:pt x="2732567" y="2718391"/>
                    <a:pt x="2743200" y="2721935"/>
                  </a:cubicBezTo>
                  <a:lnTo>
                    <a:pt x="3136604" y="2711302"/>
                  </a:lnTo>
                  <a:cubicBezTo>
                    <a:pt x="3161639" y="2710164"/>
                    <a:pt x="3186004" y="2701953"/>
                    <a:pt x="3211032" y="2700670"/>
                  </a:cubicBezTo>
                  <a:cubicBezTo>
                    <a:pt x="3324352" y="2694859"/>
                    <a:pt x="3437860" y="2693581"/>
                    <a:pt x="3551274" y="2690037"/>
                  </a:cubicBezTo>
                  <a:cubicBezTo>
                    <a:pt x="3663236" y="2634056"/>
                    <a:pt x="3613917" y="2669924"/>
                    <a:pt x="3700130" y="2583711"/>
                  </a:cubicBezTo>
                  <a:lnTo>
                    <a:pt x="3732028" y="2551814"/>
                  </a:lnTo>
                  <a:lnTo>
                    <a:pt x="3774558" y="2509283"/>
                  </a:lnTo>
                  <a:cubicBezTo>
                    <a:pt x="3806111" y="2414620"/>
                    <a:pt x="3770533" y="2522027"/>
                    <a:pt x="3838353" y="2307265"/>
                  </a:cubicBezTo>
                  <a:cubicBezTo>
                    <a:pt x="3841728" y="2296577"/>
                    <a:pt x="3843974" y="2285392"/>
                    <a:pt x="3848986" y="2275367"/>
                  </a:cubicBezTo>
                  <a:lnTo>
                    <a:pt x="3870251" y="2232837"/>
                  </a:lnTo>
                  <a:cubicBezTo>
                    <a:pt x="3888519" y="2141490"/>
                    <a:pt x="3905887" y="2049457"/>
                    <a:pt x="3912781" y="1956390"/>
                  </a:cubicBezTo>
                  <a:cubicBezTo>
                    <a:pt x="3934994" y="1656508"/>
                    <a:pt x="3911019" y="1864166"/>
                    <a:pt x="3934046" y="1679944"/>
                  </a:cubicBezTo>
                  <a:cubicBezTo>
                    <a:pt x="3930502" y="1524000"/>
                    <a:pt x="3933350" y="1367779"/>
                    <a:pt x="3923414" y="1212111"/>
                  </a:cubicBezTo>
                  <a:cubicBezTo>
                    <a:pt x="3922600" y="1199358"/>
                    <a:pt x="3902536" y="1192987"/>
                    <a:pt x="3902149" y="1180214"/>
                  </a:cubicBezTo>
                  <a:cubicBezTo>
                    <a:pt x="3898927" y="1073878"/>
                    <a:pt x="3906345" y="967427"/>
                    <a:pt x="3912781" y="861237"/>
                  </a:cubicBezTo>
                  <a:cubicBezTo>
                    <a:pt x="3913459" y="850050"/>
                    <a:pt x="3918402" y="839364"/>
                    <a:pt x="3923414" y="829339"/>
                  </a:cubicBezTo>
                  <a:cubicBezTo>
                    <a:pt x="3929129" y="817910"/>
                    <a:pt x="3937591" y="808074"/>
                    <a:pt x="3944679" y="797442"/>
                  </a:cubicBezTo>
                  <a:cubicBezTo>
                    <a:pt x="3955879" y="752641"/>
                    <a:pt x="3972772" y="706040"/>
                    <a:pt x="3944679" y="659218"/>
                  </a:cubicBezTo>
                  <a:cubicBezTo>
                    <a:pt x="3935381" y="643721"/>
                    <a:pt x="3909237" y="652130"/>
                    <a:pt x="3891516" y="648586"/>
                  </a:cubicBezTo>
                  <a:cubicBezTo>
                    <a:pt x="3842494" y="658390"/>
                    <a:pt x="3837254" y="654588"/>
                    <a:pt x="3795823" y="680483"/>
                  </a:cubicBezTo>
                  <a:cubicBezTo>
                    <a:pt x="3780796" y="689875"/>
                    <a:pt x="3769143" y="704456"/>
                    <a:pt x="3753293" y="712381"/>
                  </a:cubicBezTo>
                  <a:cubicBezTo>
                    <a:pt x="3740222" y="718916"/>
                    <a:pt x="3724813" y="718999"/>
                    <a:pt x="3710762" y="723014"/>
                  </a:cubicBezTo>
                  <a:cubicBezTo>
                    <a:pt x="3699986" y="726093"/>
                    <a:pt x="3689497" y="730102"/>
                    <a:pt x="3678865" y="733646"/>
                  </a:cubicBezTo>
                  <a:cubicBezTo>
                    <a:pt x="3668232" y="740734"/>
                    <a:pt x="3656946" y="746928"/>
                    <a:pt x="3646967" y="754911"/>
                  </a:cubicBezTo>
                  <a:cubicBezTo>
                    <a:pt x="3639139" y="761173"/>
                    <a:pt x="3634298" y="771019"/>
                    <a:pt x="3625702" y="776177"/>
                  </a:cubicBezTo>
                  <a:cubicBezTo>
                    <a:pt x="3616091" y="781943"/>
                    <a:pt x="3604298" y="782874"/>
                    <a:pt x="3593804" y="786809"/>
                  </a:cubicBezTo>
                  <a:cubicBezTo>
                    <a:pt x="3513866" y="816785"/>
                    <a:pt x="3568822" y="802438"/>
                    <a:pt x="3487479" y="818707"/>
                  </a:cubicBezTo>
                  <a:cubicBezTo>
                    <a:pt x="3466214" y="832884"/>
                    <a:pt x="3447174" y="851169"/>
                    <a:pt x="3423683" y="861237"/>
                  </a:cubicBezTo>
                  <a:cubicBezTo>
                    <a:pt x="3244948" y="937839"/>
                    <a:pt x="3444376" y="854807"/>
                    <a:pt x="3285460" y="914400"/>
                  </a:cubicBezTo>
                  <a:cubicBezTo>
                    <a:pt x="3257107" y="925032"/>
                    <a:pt x="3230032" y="940059"/>
                    <a:pt x="3200400" y="946297"/>
                  </a:cubicBezTo>
                  <a:cubicBezTo>
                    <a:pt x="3162093" y="954362"/>
                    <a:pt x="3122489" y="954141"/>
                    <a:pt x="3083442" y="956930"/>
                  </a:cubicBezTo>
                  <a:cubicBezTo>
                    <a:pt x="2902333" y="969867"/>
                    <a:pt x="2800496" y="971213"/>
                    <a:pt x="2604976" y="978195"/>
                  </a:cubicBezTo>
                  <a:cubicBezTo>
                    <a:pt x="2590799" y="981739"/>
                    <a:pt x="2576860" y="986426"/>
                    <a:pt x="2562446" y="988828"/>
                  </a:cubicBezTo>
                  <a:cubicBezTo>
                    <a:pt x="2534261" y="993526"/>
                    <a:pt x="2505326" y="993473"/>
                    <a:pt x="2477386" y="999460"/>
                  </a:cubicBezTo>
                  <a:cubicBezTo>
                    <a:pt x="2455468" y="1004157"/>
                    <a:pt x="2434855" y="1013637"/>
                    <a:pt x="2413590" y="1020725"/>
                  </a:cubicBezTo>
                  <a:lnTo>
                    <a:pt x="2349795" y="1041990"/>
                  </a:lnTo>
                  <a:cubicBezTo>
                    <a:pt x="2271988" y="1119801"/>
                    <a:pt x="2423564" y="971656"/>
                    <a:pt x="2275367" y="1095153"/>
                  </a:cubicBezTo>
                  <a:cubicBezTo>
                    <a:pt x="2248413" y="1117614"/>
                    <a:pt x="2200939" y="1169581"/>
                    <a:pt x="2200939" y="1169581"/>
                  </a:cubicBezTo>
                  <a:cubicBezTo>
                    <a:pt x="2190307" y="1190846"/>
                    <a:pt x="2180427" y="1212505"/>
                    <a:pt x="2169042" y="1233377"/>
                  </a:cubicBezTo>
                  <a:cubicBezTo>
                    <a:pt x="2159146" y="1251519"/>
                    <a:pt x="2145696" y="1267726"/>
                    <a:pt x="2137144" y="1286539"/>
                  </a:cubicBezTo>
                  <a:cubicBezTo>
                    <a:pt x="2127868" y="1306945"/>
                    <a:pt x="2124204" y="1329523"/>
                    <a:pt x="2115879" y="1350335"/>
                  </a:cubicBezTo>
                  <a:cubicBezTo>
                    <a:pt x="2109993" y="1365051"/>
                    <a:pt x="2101702" y="1378688"/>
                    <a:pt x="2094614" y="1392865"/>
                  </a:cubicBezTo>
                  <a:cubicBezTo>
                    <a:pt x="2091070" y="1417674"/>
                    <a:pt x="2088101" y="1442573"/>
                    <a:pt x="2083981" y="1467293"/>
                  </a:cubicBezTo>
                  <a:cubicBezTo>
                    <a:pt x="2081010" y="1485119"/>
                    <a:pt x="2075241" y="1502483"/>
                    <a:pt x="2073349" y="1520456"/>
                  </a:cubicBezTo>
                  <a:cubicBezTo>
                    <a:pt x="2068141" y="1569927"/>
                    <a:pt x="2066260" y="1619693"/>
                    <a:pt x="2062716" y="1669311"/>
                  </a:cubicBezTo>
                  <a:cubicBezTo>
                    <a:pt x="2066260" y="1726018"/>
                    <a:pt x="2067401" y="1782927"/>
                    <a:pt x="2073349" y="1839432"/>
                  </a:cubicBezTo>
                  <a:cubicBezTo>
                    <a:pt x="2074522" y="1850578"/>
                    <a:pt x="2078420" y="1861599"/>
                    <a:pt x="2083981" y="1871330"/>
                  </a:cubicBezTo>
                  <a:cubicBezTo>
                    <a:pt x="2092773" y="1886716"/>
                    <a:pt x="2106049" y="1899115"/>
                    <a:pt x="2115879" y="1913860"/>
                  </a:cubicBezTo>
                  <a:cubicBezTo>
                    <a:pt x="2127342" y="1931055"/>
                    <a:pt x="2139224" y="1948209"/>
                    <a:pt x="2147776" y="1967023"/>
                  </a:cubicBezTo>
                  <a:cubicBezTo>
                    <a:pt x="2157052" y="1987429"/>
                    <a:pt x="2169042" y="2030818"/>
                    <a:pt x="2169042" y="2030818"/>
                  </a:cubicBezTo>
                  <a:cubicBezTo>
                    <a:pt x="2172586" y="2073348"/>
                    <a:pt x="2171809" y="2116462"/>
                    <a:pt x="2179674" y="2158409"/>
                  </a:cubicBezTo>
                  <a:cubicBezTo>
                    <a:pt x="2182595" y="2173988"/>
                    <a:pt x="2194695" y="2186371"/>
                    <a:pt x="2200939" y="2200939"/>
                  </a:cubicBezTo>
                  <a:cubicBezTo>
                    <a:pt x="2205354" y="2211241"/>
                    <a:pt x="2208493" y="2222060"/>
                    <a:pt x="2211572" y="2232837"/>
                  </a:cubicBezTo>
                  <a:cubicBezTo>
                    <a:pt x="2215586" y="2246888"/>
                    <a:pt x="2216448" y="2261936"/>
                    <a:pt x="2222204" y="2275367"/>
                  </a:cubicBezTo>
                  <a:cubicBezTo>
                    <a:pt x="2229346" y="2292031"/>
                    <a:pt x="2260867" y="2330877"/>
                    <a:pt x="2275367" y="2339163"/>
                  </a:cubicBezTo>
                  <a:cubicBezTo>
                    <a:pt x="2288055" y="2346413"/>
                    <a:pt x="2332510" y="2349795"/>
                    <a:pt x="2317897" y="2349795"/>
                  </a:cubicBezTo>
                  <a:cubicBezTo>
                    <a:pt x="2289323" y="2349795"/>
                    <a:pt x="2261190" y="2342707"/>
                    <a:pt x="2232837" y="2339163"/>
                  </a:cubicBezTo>
                  <a:lnTo>
                    <a:pt x="1828800" y="2349795"/>
                  </a:lnTo>
                  <a:cubicBezTo>
                    <a:pt x="1814306" y="2351653"/>
                    <a:pt x="1818167" y="2377712"/>
                    <a:pt x="1818167" y="2392325"/>
                  </a:cubicBezTo>
                  <a:cubicBezTo>
                    <a:pt x="1818167" y="2519965"/>
                    <a:pt x="1819254" y="2647815"/>
                    <a:pt x="1828800" y="2775097"/>
                  </a:cubicBezTo>
                  <a:cubicBezTo>
                    <a:pt x="1829048" y="2778410"/>
                    <a:pt x="1862823" y="2845272"/>
                    <a:pt x="1871330" y="2849525"/>
                  </a:cubicBezTo>
                  <a:cubicBezTo>
                    <a:pt x="1890612" y="2859166"/>
                    <a:pt x="1913985" y="2855930"/>
                    <a:pt x="1935125" y="2860158"/>
                  </a:cubicBezTo>
                  <a:cubicBezTo>
                    <a:pt x="1949454" y="2863024"/>
                    <a:pt x="1963479" y="2867246"/>
                    <a:pt x="1977656" y="2870790"/>
                  </a:cubicBezTo>
                  <a:cubicBezTo>
                    <a:pt x="2055628" y="2867246"/>
                    <a:pt x="2134500" y="2872490"/>
                    <a:pt x="2211572" y="2860158"/>
                  </a:cubicBezTo>
                  <a:cubicBezTo>
                    <a:pt x="2226420" y="2857782"/>
                    <a:pt x="2231233" y="2837000"/>
                    <a:pt x="2243469" y="2828260"/>
                  </a:cubicBezTo>
                  <a:cubicBezTo>
                    <a:pt x="2262371" y="2814758"/>
                    <a:pt x="2294758" y="2802974"/>
                    <a:pt x="2317897" y="2796363"/>
                  </a:cubicBezTo>
                  <a:cubicBezTo>
                    <a:pt x="2331948" y="2792348"/>
                    <a:pt x="2346565" y="2790351"/>
                    <a:pt x="2360428" y="2785730"/>
                  </a:cubicBezTo>
                  <a:cubicBezTo>
                    <a:pt x="2378534" y="2779694"/>
                    <a:pt x="2395869" y="2771553"/>
                    <a:pt x="2413590" y="2764465"/>
                  </a:cubicBezTo>
                  <a:cubicBezTo>
                    <a:pt x="2420679" y="2757377"/>
                    <a:pt x="2427028" y="2749462"/>
                    <a:pt x="2434856" y="2743200"/>
                  </a:cubicBezTo>
                  <a:cubicBezTo>
                    <a:pt x="2444834" y="2735217"/>
                    <a:pt x="2457717" y="2730971"/>
                    <a:pt x="2466753" y="2721935"/>
                  </a:cubicBezTo>
                  <a:cubicBezTo>
                    <a:pt x="2479284" y="2709404"/>
                    <a:pt x="2488018" y="2693581"/>
                    <a:pt x="2498651" y="2679404"/>
                  </a:cubicBezTo>
                  <a:cubicBezTo>
                    <a:pt x="2502780" y="2667018"/>
                    <a:pt x="2515089" y="2620762"/>
                    <a:pt x="2530549" y="2615609"/>
                  </a:cubicBezTo>
                  <a:cubicBezTo>
                    <a:pt x="2544412" y="2610988"/>
                    <a:pt x="2558902" y="2622698"/>
                    <a:pt x="2573079" y="2626242"/>
                  </a:cubicBezTo>
                  <a:cubicBezTo>
                    <a:pt x="2591233" y="2789634"/>
                    <a:pt x="2595273" y="2772655"/>
                    <a:pt x="2562446" y="3009014"/>
                  </a:cubicBezTo>
                  <a:cubicBezTo>
                    <a:pt x="2557821" y="3042317"/>
                    <a:pt x="2547491" y="3075664"/>
                    <a:pt x="2530549" y="3104707"/>
                  </a:cubicBezTo>
                  <a:cubicBezTo>
                    <a:pt x="2497331" y="3161652"/>
                    <a:pt x="2460206" y="3217578"/>
                    <a:pt x="2413590" y="3264195"/>
                  </a:cubicBezTo>
                  <a:cubicBezTo>
                    <a:pt x="2363972" y="3313814"/>
                    <a:pt x="2330906" y="3389697"/>
                    <a:pt x="2264735" y="3413051"/>
                  </a:cubicBezTo>
                  <a:lnTo>
                    <a:pt x="2083981" y="3476846"/>
                  </a:lnTo>
                  <a:cubicBezTo>
                    <a:pt x="1853609" y="3459125"/>
                    <a:pt x="1621068" y="3459861"/>
                    <a:pt x="1392865" y="3423683"/>
                  </a:cubicBezTo>
                  <a:cubicBezTo>
                    <a:pt x="1327097" y="3413256"/>
                    <a:pt x="1270679" y="3370307"/>
                    <a:pt x="1212111" y="3338623"/>
                  </a:cubicBezTo>
                  <a:cubicBezTo>
                    <a:pt x="676772" y="3049013"/>
                    <a:pt x="799635" y="3113313"/>
                    <a:pt x="308344" y="2753832"/>
                  </a:cubicBezTo>
                  <a:cubicBezTo>
                    <a:pt x="255181" y="2668772"/>
                    <a:pt x="192319" y="2589053"/>
                    <a:pt x="148856" y="2498651"/>
                  </a:cubicBezTo>
                  <a:cubicBezTo>
                    <a:pt x="31402" y="2254348"/>
                    <a:pt x="38319" y="2172515"/>
                    <a:pt x="0" y="1913860"/>
                  </a:cubicBezTo>
                  <a:cubicBezTo>
                    <a:pt x="21265" y="1779181"/>
                    <a:pt x="29096" y="1641681"/>
                    <a:pt x="63795" y="1509823"/>
                  </a:cubicBezTo>
                  <a:cubicBezTo>
                    <a:pt x="82758" y="1437764"/>
                    <a:pt x="121407" y="1371850"/>
                    <a:pt x="159488" y="1307804"/>
                  </a:cubicBezTo>
                  <a:cubicBezTo>
                    <a:pt x="231694" y="1186367"/>
                    <a:pt x="351346" y="1050174"/>
                    <a:pt x="446567" y="946297"/>
                  </a:cubicBezTo>
                  <a:cubicBezTo>
                    <a:pt x="473662" y="916739"/>
                    <a:pt x="506915" y="892814"/>
                    <a:pt x="531628" y="861237"/>
                  </a:cubicBezTo>
                  <a:cubicBezTo>
                    <a:pt x="678230" y="673912"/>
                    <a:pt x="604570" y="697208"/>
                    <a:pt x="797442" y="510363"/>
                  </a:cubicBezTo>
                  <a:cubicBezTo>
                    <a:pt x="885820" y="424747"/>
                    <a:pt x="1100558" y="289984"/>
                    <a:pt x="1201479" y="233916"/>
                  </a:cubicBezTo>
                  <a:cubicBezTo>
                    <a:pt x="1284612" y="187731"/>
                    <a:pt x="1366300" y="135975"/>
                    <a:pt x="1456660" y="106325"/>
                  </a:cubicBezTo>
                  <a:cubicBezTo>
                    <a:pt x="1797697" y="-5578"/>
                    <a:pt x="1867385" y="11135"/>
                    <a:pt x="2190307" y="0"/>
                  </a:cubicBezTo>
                  <a:lnTo>
                    <a:pt x="4518837" y="42530"/>
                  </a:lnTo>
                  <a:cubicBezTo>
                    <a:pt x="4608041" y="45089"/>
                    <a:pt x="4696822" y="58619"/>
                    <a:pt x="4784651" y="74428"/>
                  </a:cubicBezTo>
                  <a:cubicBezTo>
                    <a:pt x="4874331" y="90570"/>
                    <a:pt x="4961860" y="116958"/>
                    <a:pt x="5050465" y="138223"/>
                  </a:cubicBezTo>
                  <a:cubicBezTo>
                    <a:pt x="5175730" y="207119"/>
                    <a:pt x="5356597" y="297635"/>
                    <a:pt x="5465135" y="393404"/>
                  </a:cubicBezTo>
                  <a:cubicBezTo>
                    <a:pt x="5525386" y="446567"/>
                    <a:pt x="5571460" y="513907"/>
                    <a:pt x="5624623" y="574158"/>
                  </a:cubicBezTo>
                  <a:cubicBezTo>
                    <a:pt x="5688418" y="719470"/>
                    <a:pt x="5764160" y="860103"/>
                    <a:pt x="5816009" y="1010093"/>
                  </a:cubicBezTo>
                  <a:cubicBezTo>
                    <a:pt x="5931860" y="1345233"/>
                    <a:pt x="5928649" y="1495376"/>
                    <a:pt x="5964865" y="1839432"/>
                  </a:cubicBezTo>
                  <a:cubicBezTo>
                    <a:pt x="5962629" y="2045134"/>
                    <a:pt x="5996057" y="2699948"/>
                    <a:pt x="5922335" y="3051544"/>
                  </a:cubicBezTo>
                  <a:cubicBezTo>
                    <a:pt x="5892347" y="3194564"/>
                    <a:pt x="5857141" y="3336624"/>
                    <a:pt x="5816009" y="3476846"/>
                  </a:cubicBezTo>
                  <a:cubicBezTo>
                    <a:pt x="5730180" y="3769443"/>
                    <a:pt x="5708263" y="3856028"/>
                    <a:pt x="5539562" y="4082902"/>
                  </a:cubicBezTo>
                  <a:cubicBezTo>
                    <a:pt x="5491616" y="4147382"/>
                    <a:pt x="5446692" y="4218728"/>
                    <a:pt x="5380074" y="4263656"/>
                  </a:cubicBezTo>
                  <a:cubicBezTo>
                    <a:pt x="5142477" y="4423895"/>
                    <a:pt x="4969363" y="4405888"/>
                    <a:pt x="4688958" y="4423144"/>
                  </a:cubicBezTo>
                  <a:cubicBezTo>
                    <a:pt x="4589845" y="4429243"/>
                    <a:pt x="4490483" y="4430233"/>
                    <a:pt x="4391246" y="4433777"/>
                  </a:cubicBezTo>
                  <a:cubicBezTo>
                    <a:pt x="4288465" y="4423144"/>
                    <a:pt x="4184294" y="4421795"/>
                    <a:pt x="4082902" y="4401879"/>
                  </a:cubicBezTo>
                  <a:cubicBezTo>
                    <a:pt x="4005893" y="4386752"/>
                    <a:pt x="3770580" y="4316877"/>
                    <a:pt x="3668232" y="4263656"/>
                  </a:cubicBezTo>
                  <a:cubicBezTo>
                    <a:pt x="3631906" y="4244766"/>
                    <a:pt x="3463380" y="4138571"/>
                    <a:pt x="3423683" y="4104167"/>
                  </a:cubicBezTo>
                  <a:cubicBezTo>
                    <a:pt x="3349799" y="4040134"/>
                    <a:pt x="3282678" y="3968677"/>
                    <a:pt x="3211032" y="3902149"/>
                  </a:cubicBezTo>
                  <a:cubicBezTo>
                    <a:pt x="3183424" y="3876513"/>
                    <a:pt x="3152612" y="3854361"/>
                    <a:pt x="3125972" y="3827721"/>
                  </a:cubicBezTo>
                  <a:cubicBezTo>
                    <a:pt x="3072957" y="3774706"/>
                    <a:pt x="3022064" y="3728163"/>
                    <a:pt x="2977116" y="3668232"/>
                  </a:cubicBezTo>
                  <a:cubicBezTo>
                    <a:pt x="2918192" y="3589667"/>
                    <a:pt x="2968784" y="3642604"/>
                    <a:pt x="2923953" y="3561907"/>
                  </a:cubicBezTo>
                  <a:cubicBezTo>
                    <a:pt x="2915347" y="3546416"/>
                    <a:pt x="2902688" y="3533554"/>
                    <a:pt x="2892056" y="3519377"/>
                  </a:cubicBezTo>
                  <a:cubicBezTo>
                    <a:pt x="2888512" y="3498112"/>
                    <a:pt x="2887095" y="3476380"/>
                    <a:pt x="2881423" y="3455581"/>
                  </a:cubicBezTo>
                  <a:cubicBezTo>
                    <a:pt x="2876401" y="3437167"/>
                    <a:pt x="2866194" y="3420525"/>
                    <a:pt x="2860158" y="3402418"/>
                  </a:cubicBezTo>
                  <a:cubicBezTo>
                    <a:pt x="2855537" y="3388555"/>
                    <a:pt x="2854146" y="3373751"/>
                    <a:pt x="2849525" y="3359888"/>
                  </a:cubicBezTo>
                  <a:cubicBezTo>
                    <a:pt x="2843489" y="3341781"/>
                    <a:pt x="2834296" y="3324832"/>
                    <a:pt x="2828260" y="3306725"/>
                  </a:cubicBezTo>
                  <a:cubicBezTo>
                    <a:pt x="2820101" y="3282247"/>
                    <a:pt x="2814409" y="3257011"/>
                    <a:pt x="2806995" y="3232297"/>
                  </a:cubicBezTo>
                  <a:cubicBezTo>
                    <a:pt x="2803774" y="3221562"/>
                    <a:pt x="2799311" y="3211213"/>
                    <a:pt x="2796362" y="3200400"/>
                  </a:cubicBezTo>
                  <a:cubicBezTo>
                    <a:pt x="2788672" y="3172204"/>
                    <a:pt x="2779902" y="3144168"/>
                    <a:pt x="2775097" y="3115339"/>
                  </a:cubicBezTo>
                  <a:cubicBezTo>
                    <a:pt x="2771553" y="3094074"/>
                    <a:pt x="2769694" y="3072459"/>
                    <a:pt x="2764465" y="3051544"/>
                  </a:cubicBezTo>
                  <a:cubicBezTo>
                    <a:pt x="2759029" y="3029798"/>
                    <a:pt x="2747596" y="3009729"/>
                    <a:pt x="2743200" y="2987749"/>
                  </a:cubicBezTo>
                  <a:cubicBezTo>
                    <a:pt x="2739656" y="2970028"/>
                    <a:pt x="2735800" y="2952366"/>
                    <a:pt x="2732567" y="2934586"/>
                  </a:cubicBezTo>
                  <a:cubicBezTo>
                    <a:pt x="2728711" y="2913375"/>
                    <a:pt x="2726612" y="2891835"/>
                    <a:pt x="2721935" y="2870790"/>
                  </a:cubicBezTo>
                  <a:cubicBezTo>
                    <a:pt x="2711246" y="2822690"/>
                    <a:pt x="2712975" y="2852870"/>
                    <a:pt x="2690037" y="2806995"/>
                  </a:cubicBezTo>
                  <a:cubicBezTo>
                    <a:pt x="2685025" y="2796970"/>
                    <a:pt x="2683819" y="2785399"/>
                    <a:pt x="2679404" y="2775097"/>
                  </a:cubicBezTo>
                  <a:cubicBezTo>
                    <a:pt x="2673160" y="2760529"/>
                    <a:pt x="2664383" y="2747135"/>
                    <a:pt x="2658139" y="2732567"/>
                  </a:cubicBezTo>
                  <a:cubicBezTo>
                    <a:pt x="2647216" y="2707079"/>
                    <a:pt x="2644580" y="2685110"/>
                    <a:pt x="2636874" y="2658139"/>
                  </a:cubicBezTo>
                  <a:cubicBezTo>
                    <a:pt x="2633795" y="2647363"/>
                    <a:pt x="2629786" y="2636874"/>
                    <a:pt x="2626242" y="2626242"/>
                  </a:cubicBezTo>
                  <a:lnTo>
                    <a:pt x="2636874" y="2594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1797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82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Vicente Gabriel Garcia Bayardo</dc:creator>
  <cp:lastModifiedBy>Juan Vicente Gabriel Garcia Bayardo</cp:lastModifiedBy>
  <cp:revision>1</cp:revision>
  <dcterms:created xsi:type="dcterms:W3CDTF">2024-09-06T15:40:12Z</dcterms:created>
  <dcterms:modified xsi:type="dcterms:W3CDTF">2024-09-06T18:40:22Z</dcterms:modified>
</cp:coreProperties>
</file>